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tags/tag7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84" r:id="rId6"/>
  </p:sldMasterIdLst>
  <p:notesMasterIdLst>
    <p:notesMasterId r:id="rId32"/>
  </p:notesMasterIdLst>
  <p:handoutMasterIdLst>
    <p:handoutMasterId r:id="rId33"/>
  </p:handoutMasterIdLst>
  <p:sldIdLst>
    <p:sldId id="256" r:id="rId7"/>
    <p:sldId id="257" r:id="rId8"/>
    <p:sldId id="303" r:id="rId9"/>
    <p:sldId id="292" r:id="rId10"/>
    <p:sldId id="309" r:id="rId11"/>
    <p:sldId id="310" r:id="rId12"/>
    <p:sldId id="308" r:id="rId13"/>
    <p:sldId id="312" r:id="rId14"/>
    <p:sldId id="311" r:id="rId15"/>
    <p:sldId id="284" r:id="rId16"/>
    <p:sldId id="283" r:id="rId17"/>
    <p:sldId id="267" r:id="rId18"/>
    <p:sldId id="301" r:id="rId19"/>
    <p:sldId id="286" r:id="rId20"/>
    <p:sldId id="298" r:id="rId21"/>
    <p:sldId id="288" r:id="rId22"/>
    <p:sldId id="304" r:id="rId23"/>
    <p:sldId id="305" r:id="rId24"/>
    <p:sldId id="306" r:id="rId25"/>
    <p:sldId id="294" r:id="rId26"/>
    <p:sldId id="295" r:id="rId27"/>
    <p:sldId id="296" r:id="rId28"/>
    <p:sldId id="307" r:id="rId29"/>
    <p:sldId id="313" r:id="rId30"/>
    <p:sldId id="28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8797755-D025-4C5C-BFB7-55B21F6E1B5E}">
          <p14:sldIdLst>
            <p14:sldId id="256"/>
            <p14:sldId id="257"/>
            <p14:sldId id="303"/>
            <p14:sldId id="292"/>
            <p14:sldId id="309"/>
            <p14:sldId id="310"/>
            <p14:sldId id="308"/>
            <p14:sldId id="312"/>
          </p14:sldIdLst>
        </p14:section>
        <p14:section name="Copilot Studio Basics" id="{FDE91780-617D-439B-8A50-9238009745C5}">
          <p14:sldIdLst>
            <p14:sldId id="311"/>
            <p14:sldId id="284"/>
            <p14:sldId id="283"/>
            <p14:sldId id="267"/>
            <p14:sldId id="301"/>
            <p14:sldId id="286"/>
            <p14:sldId id="298"/>
            <p14:sldId id="288"/>
            <p14:sldId id="304"/>
            <p14:sldId id="305"/>
            <p14:sldId id="306"/>
            <p14:sldId id="294"/>
            <p14:sldId id="295"/>
            <p14:sldId id="296"/>
          </p14:sldIdLst>
        </p14:section>
        <p14:section name="Lab 01" id="{070140EA-FD19-4F44-8022-E33FB3AA8046}">
          <p14:sldIdLst>
            <p14:sldId id="307"/>
            <p14:sldId id="313"/>
          </p14:sldIdLst>
        </p14:section>
        <p14:section name="Closing" id="{54EF493A-333C-4E67-AE33-5B7DE1E5D1EC}">
          <p14:sldIdLst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D6A"/>
    <a:srgbClr val="F6EE8A"/>
    <a:srgbClr val="E8D9B0"/>
    <a:srgbClr val="E95174"/>
    <a:srgbClr val="DCD3CC"/>
    <a:srgbClr val="7363A8"/>
    <a:srgbClr val="53FFF3"/>
    <a:srgbClr val="00E0D0"/>
    <a:srgbClr val="DCE9F7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91F7F0-EAD9-4A93-9178-2D5EF0E4E561}" v="22" dt="2025-10-17T09:16:23.3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6" autoAdjust="0"/>
    <p:restoredTop sz="86410" autoAdjust="0"/>
  </p:normalViewPr>
  <p:slideViewPr>
    <p:cSldViewPr snapToGrid="0" showGuides="1">
      <p:cViewPr varScale="1">
        <p:scale>
          <a:sx n="63" d="100"/>
          <a:sy n="63" d="100"/>
        </p:scale>
        <p:origin x="1382" y="27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5/10/relationships/revisionInfo" Target="revisionInfo.xml"/><Relationship Id="rId21" Type="http://schemas.openxmlformats.org/officeDocument/2006/relationships/slide" Target="slides/slide15.xml"/><Relationship Id="rId34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B7E1987E-F849-430F-A364-DDFF2666125D}"/>
    <pc:docChg chg="custSel addSld delSld modSld addSection modSection">
      <pc:chgData name="Daniel Laskewitz" userId="004e9a81-59d4-47b4-8bee-4f6da7cf9d9d" providerId="ADAL" clId="{B7E1987E-F849-430F-A364-DDFF2666125D}" dt="2025-10-17T09:16:31.212" v="764" actId="207"/>
      <pc:docMkLst>
        <pc:docMk/>
      </pc:docMkLst>
      <pc:sldChg chg="add del">
        <pc:chgData name="Daniel Laskewitz" userId="004e9a81-59d4-47b4-8bee-4f6da7cf9d9d" providerId="ADAL" clId="{B7E1987E-F849-430F-A364-DDFF2666125D}" dt="2025-10-16T19:24:31.883" v="723" actId="2696"/>
        <pc:sldMkLst>
          <pc:docMk/>
          <pc:sldMk cId="507334446" sldId="258"/>
        </pc:sldMkLst>
      </pc:sldChg>
      <pc:sldChg chg="del">
        <pc:chgData name="Daniel Laskewitz" userId="004e9a81-59d4-47b4-8bee-4f6da7cf9d9d" providerId="ADAL" clId="{B7E1987E-F849-430F-A364-DDFF2666125D}" dt="2025-10-16T19:08:22.586" v="0" actId="47"/>
        <pc:sldMkLst>
          <pc:docMk/>
          <pc:sldMk cId="4181419580" sldId="258"/>
        </pc:sldMkLst>
      </pc:sldChg>
      <pc:sldChg chg="add del">
        <pc:chgData name="Daniel Laskewitz" userId="004e9a81-59d4-47b4-8bee-4f6da7cf9d9d" providerId="ADAL" clId="{B7E1987E-F849-430F-A364-DDFF2666125D}" dt="2025-10-16T19:09:42.263" v="75"/>
        <pc:sldMkLst>
          <pc:docMk/>
          <pc:sldMk cId="2071096564" sldId="267"/>
        </pc:sldMkLst>
      </pc:sldChg>
      <pc:sldChg chg="add del">
        <pc:chgData name="Daniel Laskewitz" userId="004e9a81-59d4-47b4-8bee-4f6da7cf9d9d" providerId="ADAL" clId="{B7E1987E-F849-430F-A364-DDFF2666125D}" dt="2025-10-16T19:17:20.582" v="622" actId="47"/>
        <pc:sldMkLst>
          <pc:docMk/>
          <pc:sldMk cId="1047685664" sldId="274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775535166" sldId="275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77554804" sldId="276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478079616" sldId="277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1640288181" sldId="278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1246021298" sldId="279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107888131" sldId="281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3157109385" sldId="282"/>
        </pc:sldMkLst>
      </pc:sldChg>
      <pc:sldChg chg="add del">
        <pc:chgData name="Daniel Laskewitz" userId="004e9a81-59d4-47b4-8bee-4f6da7cf9d9d" providerId="ADAL" clId="{B7E1987E-F849-430F-A364-DDFF2666125D}" dt="2025-10-16T19:09:21.495" v="72"/>
        <pc:sldMkLst>
          <pc:docMk/>
          <pc:sldMk cId="2040131780" sldId="283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517140333" sldId="283"/>
        </pc:sldMkLst>
      </pc:sldChg>
      <pc:sldChg chg="add del">
        <pc:chgData name="Daniel Laskewitz" userId="004e9a81-59d4-47b4-8bee-4f6da7cf9d9d" providerId="ADAL" clId="{B7E1987E-F849-430F-A364-DDFF2666125D}" dt="2025-10-16T19:09:08.926" v="69"/>
        <pc:sldMkLst>
          <pc:docMk/>
          <pc:sldMk cId="2403712254" sldId="284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624021206" sldId="284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3760906987" sldId="285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3642818094" sldId="286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656077319" sldId="288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4157533387" sldId="288"/>
        </pc:sldMkLst>
      </pc:sldChg>
      <pc:sldChg chg="add del">
        <pc:chgData name="Daniel Laskewitz" userId="004e9a81-59d4-47b4-8bee-4f6da7cf9d9d" providerId="ADAL" clId="{B7E1987E-F849-430F-A364-DDFF2666125D}" dt="2025-10-16T19:17:11.465" v="621" actId="47"/>
        <pc:sldMkLst>
          <pc:docMk/>
          <pc:sldMk cId="2264849822" sldId="290"/>
        </pc:sldMkLst>
      </pc:sldChg>
      <pc:sldChg chg="add del mod modShow">
        <pc:chgData name="Daniel Laskewitz" userId="004e9a81-59d4-47b4-8bee-4f6da7cf9d9d" providerId="ADAL" clId="{B7E1987E-F849-430F-A364-DDFF2666125D}" dt="2025-10-16T19:24:28.321" v="722" actId="47"/>
        <pc:sldMkLst>
          <pc:docMk/>
          <pc:sldMk cId="2506187332" sldId="291"/>
        </pc:sldMkLst>
      </pc:sldChg>
      <pc:sldChg chg="modSp mod">
        <pc:chgData name="Daniel Laskewitz" userId="004e9a81-59d4-47b4-8bee-4f6da7cf9d9d" providerId="ADAL" clId="{B7E1987E-F849-430F-A364-DDFF2666125D}" dt="2025-10-16T19:08:43.483" v="65" actId="20577"/>
        <pc:sldMkLst>
          <pc:docMk/>
          <pc:sldMk cId="3898447929" sldId="292"/>
        </pc:sldMkLst>
        <pc:spChg chg="mod">
          <ac:chgData name="Daniel Laskewitz" userId="004e9a81-59d4-47b4-8bee-4f6da7cf9d9d" providerId="ADAL" clId="{B7E1987E-F849-430F-A364-DDFF2666125D}" dt="2025-10-16T19:08:35.616" v="35" actId="20577"/>
          <ac:spMkLst>
            <pc:docMk/>
            <pc:sldMk cId="3898447929" sldId="292"/>
            <ac:spMk id="7" creationId="{93A3B864-5E85-99D2-93E5-5CA1F4F35DC7}"/>
          </ac:spMkLst>
        </pc:spChg>
        <pc:spChg chg="mod">
          <ac:chgData name="Daniel Laskewitz" userId="004e9a81-59d4-47b4-8bee-4f6da7cf9d9d" providerId="ADAL" clId="{B7E1987E-F849-430F-A364-DDFF2666125D}" dt="2025-10-16T19:08:43.483" v="65" actId="20577"/>
          <ac:spMkLst>
            <pc:docMk/>
            <pc:sldMk cId="3898447929" sldId="292"/>
            <ac:spMk id="9" creationId="{485E0237-B9A1-0B58-E0AA-05EF84817EB4}"/>
          </ac:spMkLst>
        </pc:spChg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4182148033" sldId="293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32955924" sldId="294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893377643" sldId="294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724843864" sldId="295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519727083" sldId="295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66073738" sldId="296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3643950241" sldId="296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3514226361" sldId="297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3131052327" sldId="298"/>
        </pc:sldMkLst>
      </pc:sldChg>
      <pc:sldChg chg="add del">
        <pc:chgData name="Daniel Laskewitz" userId="004e9a81-59d4-47b4-8bee-4f6da7cf9d9d" providerId="ADAL" clId="{B7E1987E-F849-430F-A364-DDFF2666125D}" dt="2025-10-16T19:09:42.263" v="75"/>
        <pc:sldMkLst>
          <pc:docMk/>
          <pc:sldMk cId="2569399591" sldId="301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3905944101" sldId="301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2662749588" sldId="302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638727133" sldId="304"/>
        </pc:sldMkLst>
      </pc:sldChg>
      <pc:sldChg chg="del">
        <pc:chgData name="Daniel Laskewitz" userId="004e9a81-59d4-47b4-8bee-4f6da7cf9d9d" providerId="ADAL" clId="{B7E1987E-F849-430F-A364-DDFF2666125D}" dt="2025-10-16T19:08:26.803" v="1" actId="47"/>
        <pc:sldMkLst>
          <pc:docMk/>
          <pc:sldMk cId="3007319850" sldId="304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1860396954" sldId="305"/>
        </pc:sldMkLst>
      </pc:sldChg>
      <pc:sldChg chg="del">
        <pc:chgData name="Daniel Laskewitz" userId="004e9a81-59d4-47b4-8bee-4f6da7cf9d9d" providerId="ADAL" clId="{B7E1987E-F849-430F-A364-DDFF2666125D}" dt="2025-10-16T19:08:26.803" v="1" actId="47"/>
        <pc:sldMkLst>
          <pc:docMk/>
          <pc:sldMk cId="2619084777" sldId="305"/>
        </pc:sldMkLst>
      </pc:sldChg>
      <pc:sldChg chg="add del">
        <pc:chgData name="Daniel Laskewitz" userId="004e9a81-59d4-47b4-8bee-4f6da7cf9d9d" providerId="ADAL" clId="{B7E1987E-F849-430F-A364-DDFF2666125D}" dt="2025-10-16T19:10:32.322" v="78"/>
        <pc:sldMkLst>
          <pc:docMk/>
          <pc:sldMk cId="104154804" sldId="306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4022266204" sldId="306"/>
        </pc:sldMkLst>
      </pc:sldChg>
      <pc:sldChg chg="del">
        <pc:chgData name="Daniel Laskewitz" userId="004e9a81-59d4-47b4-8bee-4f6da7cf9d9d" providerId="ADAL" clId="{B7E1987E-F849-430F-A364-DDFF2666125D}" dt="2025-10-16T19:08:52.047" v="66" actId="47"/>
        <pc:sldMkLst>
          <pc:docMk/>
          <pc:sldMk cId="1686998059" sldId="307"/>
        </pc:sldMkLst>
      </pc:sldChg>
      <pc:sldChg chg="addSp delSp modSp new mod">
        <pc:chgData name="Daniel Laskewitz" userId="004e9a81-59d4-47b4-8bee-4f6da7cf9d9d" providerId="ADAL" clId="{B7E1987E-F849-430F-A364-DDFF2666125D}" dt="2025-10-16T19:19:21.306" v="653" actId="1076"/>
        <pc:sldMkLst>
          <pc:docMk/>
          <pc:sldMk cId="2296715560" sldId="307"/>
        </pc:sldMkLst>
        <pc:spChg chg="mod">
          <ac:chgData name="Daniel Laskewitz" userId="004e9a81-59d4-47b4-8bee-4f6da7cf9d9d" providerId="ADAL" clId="{B7E1987E-F849-430F-A364-DDFF2666125D}" dt="2025-10-16T19:19:12.258" v="648" actId="20577"/>
          <ac:spMkLst>
            <pc:docMk/>
            <pc:sldMk cId="2296715560" sldId="307"/>
            <ac:spMk id="2" creationId="{56D24055-ADB7-04A2-4316-FC0B587CCAF8}"/>
          </ac:spMkLst>
        </pc:spChg>
        <pc:spChg chg="del mod">
          <ac:chgData name="Daniel Laskewitz" userId="004e9a81-59d4-47b4-8bee-4f6da7cf9d9d" providerId="ADAL" clId="{B7E1987E-F849-430F-A364-DDFF2666125D}" dt="2025-10-16T19:19:14.473" v="649" actId="478"/>
          <ac:spMkLst>
            <pc:docMk/>
            <pc:sldMk cId="2296715560" sldId="307"/>
            <ac:spMk id="3" creationId="{A17AE75F-B635-0D67-78AC-CA7D385833C9}"/>
          </ac:spMkLst>
        </pc:spChg>
        <pc:spChg chg="add del mod">
          <ac:chgData name="Daniel Laskewitz" userId="004e9a81-59d4-47b4-8bee-4f6da7cf9d9d" providerId="ADAL" clId="{B7E1987E-F849-430F-A364-DDFF2666125D}" dt="2025-10-16T19:19:16.033" v="650" actId="478"/>
          <ac:spMkLst>
            <pc:docMk/>
            <pc:sldMk cId="2296715560" sldId="307"/>
            <ac:spMk id="5" creationId="{4AC84F05-AD52-3A24-DD92-92F1C3F67C0F}"/>
          </ac:spMkLst>
        </pc:spChg>
        <pc:picChg chg="add mod">
          <ac:chgData name="Daniel Laskewitz" userId="004e9a81-59d4-47b4-8bee-4f6da7cf9d9d" providerId="ADAL" clId="{B7E1987E-F849-430F-A364-DDFF2666125D}" dt="2025-10-16T19:19:21.306" v="653" actId="1076"/>
          <ac:picMkLst>
            <pc:docMk/>
            <pc:sldMk cId="2296715560" sldId="307"/>
            <ac:picMk id="7" creationId="{AF0A9C56-9E57-B55C-D1AA-5A5DF67F789A}"/>
          </ac:picMkLst>
        </pc:picChg>
      </pc:sldChg>
      <pc:sldChg chg="modSp new mod modAnim">
        <pc:chgData name="Daniel Laskewitz" userId="004e9a81-59d4-47b4-8bee-4f6da7cf9d9d" providerId="ADAL" clId="{B7E1987E-F849-430F-A364-DDFF2666125D}" dt="2025-10-16T19:13:39.350" v="466"/>
        <pc:sldMkLst>
          <pc:docMk/>
          <pc:sldMk cId="712040311" sldId="308"/>
        </pc:sldMkLst>
        <pc:spChg chg="mod">
          <ac:chgData name="Daniel Laskewitz" userId="004e9a81-59d4-47b4-8bee-4f6da7cf9d9d" providerId="ADAL" clId="{B7E1987E-F849-430F-A364-DDFF2666125D}" dt="2025-10-16T19:11:49.450" v="108" actId="20577"/>
          <ac:spMkLst>
            <pc:docMk/>
            <pc:sldMk cId="712040311" sldId="308"/>
            <ac:spMk id="2" creationId="{56ADF6AC-1038-BE2B-8333-8BF36323A24C}"/>
          </ac:spMkLst>
        </pc:spChg>
        <pc:spChg chg="mod">
          <ac:chgData name="Daniel Laskewitz" userId="004e9a81-59d4-47b4-8bee-4f6da7cf9d9d" providerId="ADAL" clId="{B7E1987E-F849-430F-A364-DDFF2666125D}" dt="2025-10-16T19:13:24.627" v="464" actId="20577"/>
          <ac:spMkLst>
            <pc:docMk/>
            <pc:sldMk cId="712040311" sldId="308"/>
            <ac:spMk id="3" creationId="{500284D6-6481-D08D-A12B-1773EE52A945}"/>
          </ac:spMkLst>
        </pc:spChg>
      </pc:sldChg>
      <pc:sldChg chg="modSp add mod">
        <pc:chgData name="Daniel Laskewitz" userId="004e9a81-59d4-47b4-8bee-4f6da7cf9d9d" providerId="ADAL" clId="{B7E1987E-F849-430F-A364-DDFF2666125D}" dt="2025-10-17T08:06:47.193" v="743" actId="1076"/>
        <pc:sldMkLst>
          <pc:docMk/>
          <pc:sldMk cId="140879727" sldId="309"/>
        </pc:sldMkLst>
        <pc:picChg chg="mod">
          <ac:chgData name="Daniel Laskewitz" userId="004e9a81-59d4-47b4-8bee-4f6da7cf9d9d" providerId="ADAL" clId="{B7E1987E-F849-430F-A364-DDFF2666125D}" dt="2025-10-17T08:06:47.193" v="743" actId="1076"/>
          <ac:picMkLst>
            <pc:docMk/>
            <pc:sldMk cId="140879727" sldId="309"/>
            <ac:picMk id="4" creationId="{0CB711C0-5B49-6778-CC47-9ECD3B49F6D2}"/>
          </ac:picMkLst>
        </pc:picChg>
      </pc:sldChg>
      <pc:sldChg chg="modSp new del mod">
        <pc:chgData name="Daniel Laskewitz" userId="004e9a81-59d4-47b4-8bee-4f6da7cf9d9d" providerId="ADAL" clId="{B7E1987E-F849-430F-A364-DDFF2666125D}" dt="2025-10-16T19:14:23.923" v="499" actId="2696"/>
        <pc:sldMkLst>
          <pc:docMk/>
          <pc:sldMk cId="2678104633" sldId="309"/>
        </pc:sldMkLst>
        <pc:spChg chg="mod">
          <ac:chgData name="Daniel Laskewitz" userId="004e9a81-59d4-47b4-8bee-4f6da7cf9d9d" providerId="ADAL" clId="{B7E1987E-F849-430F-A364-DDFF2666125D}" dt="2025-10-16T19:14:20.583" v="498" actId="20577"/>
          <ac:spMkLst>
            <pc:docMk/>
            <pc:sldMk cId="2678104633" sldId="309"/>
            <ac:spMk id="2" creationId="{ABEA8442-8B13-7788-4506-5ED351FF0FE9}"/>
          </ac:spMkLst>
        </pc:spChg>
      </pc:sldChg>
      <pc:sldChg chg="addSp delSp modSp add mod">
        <pc:chgData name="Daniel Laskewitz" userId="004e9a81-59d4-47b4-8bee-4f6da7cf9d9d" providerId="ADAL" clId="{B7E1987E-F849-430F-A364-DDFF2666125D}" dt="2025-10-17T08:07:02.021" v="745" actId="1076"/>
        <pc:sldMkLst>
          <pc:docMk/>
          <pc:sldMk cId="1073829606" sldId="310"/>
        </pc:sldMkLst>
        <pc:spChg chg="mod">
          <ac:chgData name="Daniel Laskewitz" userId="004e9a81-59d4-47b4-8bee-4f6da7cf9d9d" providerId="ADAL" clId="{B7E1987E-F849-430F-A364-DDFF2666125D}" dt="2025-10-16T19:14:37.190" v="529" actId="20577"/>
          <ac:spMkLst>
            <pc:docMk/>
            <pc:sldMk cId="1073829606" sldId="310"/>
            <ac:spMk id="2" creationId="{BBBAEAC8-F5DF-8CCA-281E-6740CC60CD91}"/>
          </ac:spMkLst>
        </pc:spChg>
        <pc:spChg chg="del">
          <ac:chgData name="Daniel Laskewitz" userId="004e9a81-59d4-47b4-8bee-4f6da7cf9d9d" providerId="ADAL" clId="{B7E1987E-F849-430F-A364-DDFF2666125D}" dt="2025-10-17T08:03:54.724" v="724" actId="478"/>
          <ac:spMkLst>
            <pc:docMk/>
            <pc:sldMk cId="1073829606" sldId="310"/>
            <ac:spMk id="3" creationId="{FD72805D-266F-E808-13EA-1419D9A497B8}"/>
          </ac:spMkLst>
        </pc:spChg>
        <pc:picChg chg="add mod modCrop">
          <ac:chgData name="Daniel Laskewitz" userId="004e9a81-59d4-47b4-8bee-4f6da7cf9d9d" providerId="ADAL" clId="{B7E1987E-F849-430F-A364-DDFF2666125D}" dt="2025-10-17T08:07:02.021" v="745" actId="1076"/>
          <ac:picMkLst>
            <pc:docMk/>
            <pc:sldMk cId="1073829606" sldId="310"/>
            <ac:picMk id="5" creationId="{433B589B-A77F-4E8F-8A66-C7D95DC9170C}"/>
          </ac:picMkLst>
        </pc:picChg>
      </pc:sldChg>
      <pc:sldChg chg="addSp delSp modSp new mod modClrScheme chgLayout">
        <pc:chgData name="Daniel Laskewitz" userId="004e9a81-59d4-47b4-8bee-4f6da7cf9d9d" providerId="ADAL" clId="{B7E1987E-F849-430F-A364-DDFF2666125D}" dt="2025-10-16T19:15:22.332" v="566" actId="5793"/>
        <pc:sldMkLst>
          <pc:docMk/>
          <pc:sldMk cId="488815745" sldId="311"/>
        </pc:sldMkLst>
        <pc:spChg chg="del mod ord">
          <ac:chgData name="Daniel Laskewitz" userId="004e9a81-59d4-47b4-8bee-4f6da7cf9d9d" providerId="ADAL" clId="{B7E1987E-F849-430F-A364-DDFF2666125D}" dt="2025-10-16T19:15:08.293" v="532" actId="700"/>
          <ac:spMkLst>
            <pc:docMk/>
            <pc:sldMk cId="488815745" sldId="311"/>
            <ac:spMk id="2" creationId="{AADD4849-13C4-7EF7-35C5-E36BC125157D}"/>
          </ac:spMkLst>
        </pc:spChg>
        <pc:spChg chg="del">
          <ac:chgData name="Daniel Laskewitz" userId="004e9a81-59d4-47b4-8bee-4f6da7cf9d9d" providerId="ADAL" clId="{B7E1987E-F849-430F-A364-DDFF2666125D}" dt="2025-10-16T19:14:53.884" v="531" actId="478"/>
          <ac:spMkLst>
            <pc:docMk/>
            <pc:sldMk cId="488815745" sldId="311"/>
            <ac:spMk id="3" creationId="{EB8167A1-90CB-5913-5B44-BEAD7BB983CB}"/>
          </ac:spMkLst>
        </pc:spChg>
        <pc:spChg chg="add mod ord">
          <ac:chgData name="Daniel Laskewitz" userId="004e9a81-59d4-47b4-8bee-4f6da7cf9d9d" providerId="ADAL" clId="{B7E1987E-F849-430F-A364-DDFF2666125D}" dt="2025-10-16T19:15:22.332" v="566" actId="5793"/>
          <ac:spMkLst>
            <pc:docMk/>
            <pc:sldMk cId="488815745" sldId="311"/>
            <ac:spMk id="4" creationId="{A65F8C91-12F8-34B6-456B-4B25DD4F5FF8}"/>
          </ac:spMkLst>
        </pc:spChg>
        <pc:spChg chg="add del mod ord">
          <ac:chgData name="Daniel Laskewitz" userId="004e9a81-59d4-47b4-8bee-4f6da7cf9d9d" providerId="ADAL" clId="{B7E1987E-F849-430F-A364-DDFF2666125D}" dt="2025-10-16T19:15:10.699" v="533" actId="478"/>
          <ac:spMkLst>
            <pc:docMk/>
            <pc:sldMk cId="488815745" sldId="311"/>
            <ac:spMk id="5" creationId="{4D9EDDB6-E159-5DD9-2D4E-27EB529CEF00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6" creationId="{716791E1-F9F6-F139-4FFE-453FCCE03210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7" creationId="{C7E1AC6F-90EE-73EF-0A4B-01E316E02F5D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8" creationId="{C55E44E9-2EA4-594A-058E-767106E51448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9" creationId="{633537BB-EEE8-F886-ECDB-BC83BFC9A29A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10" creationId="{A9DC42B8-A13E-F846-D1B3-F465B3000AB4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11" creationId="{172C9730-A98E-CB0A-7ABA-DFE2B420A80E}"/>
          </ac:spMkLst>
        </pc:spChg>
        <pc:spChg chg="del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12" creationId="{8913DDC0-A46B-F40E-A4C6-09FAABA9E50E}"/>
          </ac:spMkLst>
        </pc:spChg>
        <pc:spChg chg="add del mod ord">
          <ac:chgData name="Daniel Laskewitz" userId="004e9a81-59d4-47b4-8bee-4f6da7cf9d9d" providerId="ADAL" clId="{B7E1987E-F849-430F-A364-DDFF2666125D}" dt="2025-10-16T19:15:13.432" v="534" actId="478"/>
          <ac:spMkLst>
            <pc:docMk/>
            <pc:sldMk cId="488815745" sldId="311"/>
            <ac:spMk id="13" creationId="{227E07B1-85D5-9AA0-105B-F72E810D1CA8}"/>
          </ac:spMkLst>
        </pc:spChg>
      </pc:sldChg>
      <pc:sldChg chg="modSp new mod">
        <pc:chgData name="Daniel Laskewitz" userId="004e9a81-59d4-47b4-8bee-4f6da7cf9d9d" providerId="ADAL" clId="{B7E1987E-F849-430F-A364-DDFF2666125D}" dt="2025-10-16T19:16:10.974" v="620" actId="20577"/>
        <pc:sldMkLst>
          <pc:docMk/>
          <pc:sldMk cId="2951452558" sldId="312"/>
        </pc:sldMkLst>
        <pc:spChg chg="mod">
          <ac:chgData name="Daniel Laskewitz" userId="004e9a81-59d4-47b4-8bee-4f6da7cf9d9d" providerId="ADAL" clId="{B7E1987E-F849-430F-A364-DDFF2666125D}" dt="2025-10-16T19:15:35.323" v="573" actId="20577"/>
          <ac:spMkLst>
            <pc:docMk/>
            <pc:sldMk cId="2951452558" sldId="312"/>
            <ac:spMk id="2" creationId="{831E5D80-CEC9-A2E6-8AC7-A579F88F6D45}"/>
          </ac:spMkLst>
        </pc:spChg>
        <pc:spChg chg="mod">
          <ac:chgData name="Daniel Laskewitz" userId="004e9a81-59d4-47b4-8bee-4f6da7cf9d9d" providerId="ADAL" clId="{B7E1987E-F849-430F-A364-DDFF2666125D}" dt="2025-10-16T19:16:10.974" v="620" actId="20577"/>
          <ac:spMkLst>
            <pc:docMk/>
            <pc:sldMk cId="2951452558" sldId="312"/>
            <ac:spMk id="3" creationId="{89199033-BD1B-185E-8163-64F890FA1116}"/>
          </ac:spMkLst>
        </pc:spChg>
        <pc:spChg chg="mod">
          <ac:chgData name="Daniel Laskewitz" userId="004e9a81-59d4-47b4-8bee-4f6da7cf9d9d" providerId="ADAL" clId="{B7E1987E-F849-430F-A364-DDFF2666125D}" dt="2025-10-16T19:15:45.544" v="583" actId="20577"/>
          <ac:spMkLst>
            <pc:docMk/>
            <pc:sldMk cId="2951452558" sldId="312"/>
            <ac:spMk id="4" creationId="{CBC6F2AC-504F-ACE8-F556-4D05459E58EC}"/>
          </ac:spMkLst>
        </pc:spChg>
        <pc:spChg chg="mod">
          <ac:chgData name="Daniel Laskewitz" userId="004e9a81-59d4-47b4-8bee-4f6da7cf9d9d" providerId="ADAL" clId="{B7E1987E-F849-430F-A364-DDFF2666125D}" dt="2025-10-16T19:15:50.323" v="588" actId="20577"/>
          <ac:spMkLst>
            <pc:docMk/>
            <pc:sldMk cId="2951452558" sldId="312"/>
            <ac:spMk id="5" creationId="{0AAECEB2-A750-D7E3-5378-B80C83B32178}"/>
          </ac:spMkLst>
        </pc:spChg>
        <pc:spChg chg="mod">
          <ac:chgData name="Daniel Laskewitz" userId="004e9a81-59d4-47b4-8bee-4f6da7cf9d9d" providerId="ADAL" clId="{B7E1987E-F849-430F-A364-DDFF2666125D}" dt="2025-10-16T19:15:58.020" v="608" actId="20577"/>
          <ac:spMkLst>
            <pc:docMk/>
            <pc:sldMk cId="2951452558" sldId="312"/>
            <ac:spMk id="6" creationId="{DAEAE46C-863B-7284-AA47-FB211D60A452}"/>
          </ac:spMkLst>
        </pc:spChg>
        <pc:spChg chg="mod">
          <ac:chgData name="Daniel Laskewitz" userId="004e9a81-59d4-47b4-8bee-4f6da7cf9d9d" providerId="ADAL" clId="{B7E1987E-F849-430F-A364-DDFF2666125D}" dt="2025-10-16T19:16:01.023" v="613" actId="20577"/>
          <ac:spMkLst>
            <pc:docMk/>
            <pc:sldMk cId="2951452558" sldId="312"/>
            <ac:spMk id="7" creationId="{94F4EC73-9326-7220-3315-B4782784D2FF}"/>
          </ac:spMkLst>
        </pc:spChg>
      </pc:sldChg>
      <pc:sldChg chg="modSp add mod">
        <pc:chgData name="Daniel Laskewitz" userId="004e9a81-59d4-47b4-8bee-4f6da7cf9d9d" providerId="ADAL" clId="{B7E1987E-F849-430F-A364-DDFF2666125D}" dt="2025-10-17T09:16:31.212" v="764" actId="207"/>
        <pc:sldMkLst>
          <pc:docMk/>
          <pc:sldMk cId="1736724297" sldId="313"/>
        </pc:sldMkLst>
        <pc:spChg chg="mod">
          <ac:chgData name="Daniel Laskewitz" userId="004e9a81-59d4-47b4-8bee-4f6da7cf9d9d" providerId="ADAL" clId="{B7E1987E-F849-430F-A364-DDFF2666125D}" dt="2025-10-17T09:16:31.212" v="764" actId="207"/>
          <ac:spMkLst>
            <pc:docMk/>
            <pc:sldMk cId="1736724297" sldId="313"/>
            <ac:spMk id="3" creationId="{CF709404-4FF5-109A-D679-A631D47DCBC6}"/>
          </ac:spMkLst>
        </pc:spChg>
      </pc:sldChg>
      <pc:sldMasterChg chg="delSldLayout">
        <pc:chgData name="Daniel Laskewitz" userId="004e9a81-59d4-47b4-8bee-4f6da7cf9d9d" providerId="ADAL" clId="{B7E1987E-F849-430F-A364-DDFF2666125D}" dt="2025-10-16T19:08:52.047" v="66" actId="47"/>
        <pc:sldMasterMkLst>
          <pc:docMk/>
          <pc:sldMasterMk cId="2020574204" sldId="2147483648"/>
        </pc:sldMasterMkLst>
        <pc:sldLayoutChg chg="del">
          <pc:chgData name="Daniel Laskewitz" userId="004e9a81-59d4-47b4-8bee-4f6da7cf9d9d" providerId="ADAL" clId="{B7E1987E-F849-430F-A364-DDFF2666125D}" dt="2025-10-16T19:08:22.586" v="0" actId="47"/>
          <pc:sldLayoutMkLst>
            <pc:docMk/>
            <pc:sldMasterMk cId="2020574204" sldId="2147483648"/>
            <pc:sldLayoutMk cId="2774138570" sldId="2147483677"/>
          </pc:sldLayoutMkLst>
        </pc:sldLayoutChg>
        <pc:sldLayoutChg chg="del">
          <pc:chgData name="Daniel Laskewitz" userId="004e9a81-59d4-47b4-8bee-4f6da7cf9d9d" providerId="ADAL" clId="{B7E1987E-F849-430F-A364-DDFF2666125D}" dt="2025-10-16T19:08:52.047" v="66" actId="47"/>
          <pc:sldLayoutMkLst>
            <pc:docMk/>
            <pc:sldMasterMk cId="2020574204" sldId="2147483648"/>
            <pc:sldLayoutMk cId="368709914" sldId="2147483684"/>
          </pc:sldLayoutMkLst>
        </pc:sldLayoutChg>
      </pc:sldMasterChg>
    </pc:docChg>
  </pc:docChgLst>
  <pc:docChgLst>
    <pc:chgData name="Aaron Rendell" userId="f27b094e-8669-4d60-ad27-0d6d2af67856" providerId="ADAL" clId="{2BB4FE60-7229-4C74-8123-17E913BF2CC0}"/>
    <pc:docChg chg="undo custSel addSld delSld modSld modMainMaster">
      <pc:chgData name="Aaron Rendell" userId="f27b094e-8669-4d60-ad27-0d6d2af67856" providerId="ADAL" clId="{2BB4FE60-7229-4C74-8123-17E913BF2CC0}" dt="2025-10-11T13:14:01.523" v="257"/>
      <pc:docMkLst>
        <pc:docMk/>
      </pc:docMkLst>
      <pc:sldChg chg="add">
        <pc:chgData name="Aaron Rendell" userId="f27b094e-8669-4d60-ad27-0d6d2af67856" providerId="ADAL" clId="{2BB4FE60-7229-4C74-8123-17E913BF2CC0}" dt="2025-10-11T10:46:36.989" v="0"/>
        <pc:sldMkLst>
          <pc:docMk/>
          <pc:sldMk cId="0" sldId="256"/>
        </pc:sldMkLst>
      </pc:sldChg>
      <pc:sldChg chg="modSp add mod">
        <pc:chgData name="Aaron Rendell" userId="f27b094e-8669-4d60-ad27-0d6d2af67856" providerId="ADAL" clId="{2BB4FE60-7229-4C74-8123-17E913BF2CC0}" dt="2025-10-11T13:02:55.364" v="111" actId="2711"/>
        <pc:sldMkLst>
          <pc:docMk/>
          <pc:sldMk cId="0" sldId="257"/>
        </pc:sldMkLst>
        <pc:spChg chg="mod">
          <ac:chgData name="Aaron Rendell" userId="f27b094e-8669-4d60-ad27-0d6d2af67856" providerId="ADAL" clId="{2BB4FE60-7229-4C74-8123-17E913BF2CC0}" dt="2025-10-11T13:02:55.364" v="111" actId="2711"/>
          <ac:spMkLst>
            <pc:docMk/>
            <pc:sldMk cId="0" sldId="257"/>
            <ac:spMk id="2" creationId="{00000000-0000-0000-0000-000000000000}"/>
          </ac:spMkLst>
        </pc:spChg>
      </pc:sldChg>
      <pc:sldChg chg="addSp delSp modSp add mod">
        <pc:chgData name="Aaron Rendell" userId="f27b094e-8669-4d60-ad27-0d6d2af67856" providerId="ADAL" clId="{2BB4FE60-7229-4C74-8123-17E913BF2CC0}" dt="2025-10-11T13:09:28.219" v="208" actId="1076"/>
        <pc:sldMkLst>
          <pc:docMk/>
          <pc:sldMk cId="0" sldId="303"/>
        </pc:sldMkLst>
        <pc:spChg chg="add mod">
          <ac:chgData name="Aaron Rendell" userId="f27b094e-8669-4d60-ad27-0d6d2af67856" providerId="ADAL" clId="{2BB4FE60-7229-4C74-8123-17E913BF2CC0}" dt="2025-10-11T12:57:19.088" v="55" actId="207"/>
          <ac:spMkLst>
            <pc:docMk/>
            <pc:sldMk cId="0" sldId="303"/>
            <ac:spMk id="62" creationId="{6E21E196-D477-89EC-79DC-FEDE3F76D670}"/>
          </ac:spMkLst>
        </pc:spChg>
        <pc:spChg chg="add mod">
          <ac:chgData name="Aaron Rendell" userId="f27b094e-8669-4d60-ad27-0d6d2af67856" providerId="ADAL" clId="{2BB4FE60-7229-4C74-8123-17E913BF2CC0}" dt="2025-10-11T10:48:42.547" v="6"/>
          <ac:spMkLst>
            <pc:docMk/>
            <pc:sldMk cId="0" sldId="303"/>
            <ac:spMk id="64" creationId="{22FED8AD-2976-FFAD-7216-C38A1784113E}"/>
          </ac:spMkLst>
        </pc:spChg>
        <pc:spChg chg="add mod">
          <ac:chgData name="Aaron Rendell" userId="f27b094e-8669-4d60-ad27-0d6d2af67856" providerId="ADAL" clId="{2BB4FE60-7229-4C74-8123-17E913BF2CC0}" dt="2025-10-11T13:05:18.953" v="146" actId="948"/>
          <ac:spMkLst>
            <pc:docMk/>
            <pc:sldMk cId="0" sldId="303"/>
            <ac:spMk id="67" creationId="{C6AB3C38-BC31-2B58-E826-116100035A0C}"/>
          </ac:spMkLst>
        </pc:spChg>
        <pc:picChg chg="mod">
          <ac:chgData name="Aaron Rendell" userId="f27b094e-8669-4d60-ad27-0d6d2af67856" providerId="ADAL" clId="{2BB4FE60-7229-4C74-8123-17E913BF2CC0}" dt="2025-10-11T13:07:37.705" v="177" actId="1076"/>
          <ac:picMkLst>
            <pc:docMk/>
            <pc:sldMk cId="0" sldId="303"/>
            <ac:picMk id="7" creationId="{FA0751DF-6E93-367D-8563-F9929B44ED6D}"/>
          </ac:picMkLst>
        </pc:picChg>
        <pc:picChg chg="mod">
          <ac:chgData name="Aaron Rendell" userId="f27b094e-8669-4d60-ad27-0d6d2af67856" providerId="ADAL" clId="{2BB4FE60-7229-4C74-8123-17E913BF2CC0}" dt="2025-10-11T13:07:01.779" v="165" actId="1076"/>
          <ac:picMkLst>
            <pc:docMk/>
            <pc:sldMk cId="0" sldId="303"/>
            <ac:picMk id="8" creationId="{95B616BD-BC65-0D7C-59AD-4111BAA0AE6E}"/>
          </ac:picMkLst>
        </pc:picChg>
        <pc:picChg chg="add mod">
          <ac:chgData name="Aaron Rendell" userId="f27b094e-8669-4d60-ad27-0d6d2af67856" providerId="ADAL" clId="{2BB4FE60-7229-4C74-8123-17E913BF2CC0}" dt="2025-10-11T13:05:30.471" v="148" actId="1076"/>
          <ac:picMkLst>
            <pc:docMk/>
            <pc:sldMk cId="0" sldId="303"/>
            <ac:picMk id="9" creationId="{AE93EDEB-6A74-C614-12DA-AFFCA79F141D}"/>
          </ac:picMkLst>
        </pc:picChg>
        <pc:picChg chg="mod">
          <ac:chgData name="Aaron Rendell" userId="f27b094e-8669-4d60-ad27-0d6d2af67856" providerId="ADAL" clId="{2BB4FE60-7229-4C74-8123-17E913BF2CC0}" dt="2025-10-11T13:09:26.615" v="207" actId="1076"/>
          <ac:picMkLst>
            <pc:docMk/>
            <pc:sldMk cId="0" sldId="303"/>
            <ac:picMk id="14" creationId="{87D8A918-E24D-81B6-EBB8-3886FF780E29}"/>
          </ac:picMkLst>
        </pc:picChg>
        <pc:picChg chg="add mod">
          <ac:chgData name="Aaron Rendell" userId="f27b094e-8669-4d60-ad27-0d6d2af67856" providerId="ADAL" clId="{2BB4FE60-7229-4C74-8123-17E913BF2CC0}" dt="2025-10-11T13:07:51.509" v="183" actId="1076"/>
          <ac:picMkLst>
            <pc:docMk/>
            <pc:sldMk cId="0" sldId="303"/>
            <ac:picMk id="16" creationId="{15C1CBDC-C581-00E9-9FE3-A0B12DD5D2E7}"/>
          </ac:picMkLst>
        </pc:picChg>
        <pc:picChg chg="mod">
          <ac:chgData name="Aaron Rendell" userId="f27b094e-8669-4d60-ad27-0d6d2af67856" providerId="ADAL" clId="{2BB4FE60-7229-4C74-8123-17E913BF2CC0}" dt="2025-10-11T13:09:28.219" v="208" actId="1076"/>
          <ac:picMkLst>
            <pc:docMk/>
            <pc:sldMk cId="0" sldId="303"/>
            <ac:picMk id="17" creationId="{78FC5AA5-D1A6-9028-5C49-CB9B1E663C95}"/>
          </ac:picMkLst>
        </pc:picChg>
        <pc:picChg chg="mod">
          <ac:chgData name="Aaron Rendell" userId="f27b094e-8669-4d60-ad27-0d6d2af67856" providerId="ADAL" clId="{2BB4FE60-7229-4C74-8123-17E913BF2CC0}" dt="2025-10-11T13:07:07.170" v="166" actId="1076"/>
          <ac:picMkLst>
            <pc:docMk/>
            <pc:sldMk cId="0" sldId="303"/>
            <ac:picMk id="19" creationId="{7DA4843C-59F4-2523-900C-A096EAEE4CA9}"/>
          </ac:picMkLst>
        </pc:picChg>
        <pc:picChg chg="mod">
          <ac:chgData name="Aaron Rendell" userId="f27b094e-8669-4d60-ad27-0d6d2af67856" providerId="ADAL" clId="{2BB4FE60-7229-4C74-8123-17E913BF2CC0}" dt="2025-10-11T13:08:01.244" v="187" actId="1076"/>
          <ac:picMkLst>
            <pc:docMk/>
            <pc:sldMk cId="0" sldId="303"/>
            <ac:picMk id="21" creationId="{4CAE1AB5-87F1-4444-5929-EBA88D07AF6A}"/>
          </ac:picMkLst>
        </pc:picChg>
        <pc:picChg chg="mod">
          <ac:chgData name="Aaron Rendell" userId="f27b094e-8669-4d60-ad27-0d6d2af67856" providerId="ADAL" clId="{2BB4FE60-7229-4C74-8123-17E913BF2CC0}" dt="2025-10-11T13:08:05.701" v="189" actId="1076"/>
          <ac:picMkLst>
            <pc:docMk/>
            <pc:sldMk cId="0" sldId="303"/>
            <ac:picMk id="22" creationId="{AAD873D3-34C3-9EF0-BE5E-E0F93949157D}"/>
          </ac:picMkLst>
        </pc:picChg>
        <pc:picChg chg="mod">
          <ac:chgData name="Aaron Rendell" userId="f27b094e-8669-4d60-ad27-0d6d2af67856" providerId="ADAL" clId="{2BB4FE60-7229-4C74-8123-17E913BF2CC0}" dt="2025-10-11T13:08:02.672" v="188" actId="1076"/>
          <ac:picMkLst>
            <pc:docMk/>
            <pc:sldMk cId="0" sldId="303"/>
            <ac:picMk id="25" creationId="{A25DCE75-9F05-509D-3782-BD7C21AC6102}"/>
          </ac:picMkLst>
        </pc:picChg>
        <pc:picChg chg="mod">
          <ac:chgData name="Aaron Rendell" userId="f27b094e-8669-4d60-ad27-0d6d2af67856" providerId="ADAL" clId="{2BB4FE60-7229-4C74-8123-17E913BF2CC0}" dt="2025-10-11T13:07:11.733" v="167" actId="1076"/>
          <ac:picMkLst>
            <pc:docMk/>
            <pc:sldMk cId="0" sldId="303"/>
            <ac:picMk id="26" creationId="{0FB902A3-DF1A-2961-65BA-D044261FAF08}"/>
          </ac:picMkLst>
        </pc:picChg>
        <pc:picChg chg="mod">
          <ac:chgData name="Aaron Rendell" userId="f27b094e-8669-4d60-ad27-0d6d2af67856" providerId="ADAL" clId="{2BB4FE60-7229-4C74-8123-17E913BF2CC0}" dt="2025-10-11T13:06:52.929" v="161" actId="1076"/>
          <ac:picMkLst>
            <pc:docMk/>
            <pc:sldMk cId="0" sldId="303"/>
            <ac:picMk id="28" creationId="{CF14206C-FFDF-C97B-B53F-44163EE3814F}"/>
          </ac:picMkLst>
        </pc:picChg>
        <pc:picChg chg="mod">
          <ac:chgData name="Aaron Rendell" userId="f27b094e-8669-4d60-ad27-0d6d2af67856" providerId="ADAL" clId="{2BB4FE60-7229-4C74-8123-17E913BF2CC0}" dt="2025-10-11T13:07:47.582" v="181" actId="1076"/>
          <ac:picMkLst>
            <pc:docMk/>
            <pc:sldMk cId="0" sldId="303"/>
            <ac:picMk id="30" creationId="{B6220B15-37F0-3B6F-AD6D-37C31D45CCB6}"/>
          </ac:picMkLst>
        </pc:picChg>
        <pc:picChg chg="add mod">
          <ac:chgData name="Aaron Rendell" userId="f27b094e-8669-4d60-ad27-0d6d2af67856" providerId="ADAL" clId="{2BB4FE60-7229-4C74-8123-17E913BF2CC0}" dt="2025-10-11T13:05:27.265" v="147" actId="1076"/>
          <ac:picMkLst>
            <pc:docMk/>
            <pc:sldMk cId="0" sldId="303"/>
            <ac:picMk id="37" creationId="{45F6367F-411A-8CF1-739F-DAAE01A9E1BD}"/>
          </ac:picMkLst>
        </pc:picChg>
        <pc:picChg chg="mod">
          <ac:chgData name="Aaron Rendell" userId="f27b094e-8669-4d60-ad27-0d6d2af67856" providerId="ADAL" clId="{2BB4FE60-7229-4C74-8123-17E913BF2CC0}" dt="2025-10-11T13:07:49.508" v="182" actId="1076"/>
          <ac:picMkLst>
            <pc:docMk/>
            <pc:sldMk cId="0" sldId="303"/>
            <ac:picMk id="39" creationId="{CECD598A-62E7-0A2D-02C2-052DB76CDB59}"/>
          </ac:picMkLst>
        </pc:picChg>
        <pc:picChg chg="mod">
          <ac:chgData name="Aaron Rendell" userId="f27b094e-8669-4d60-ad27-0d6d2af67856" providerId="ADAL" clId="{2BB4FE60-7229-4C74-8123-17E913BF2CC0}" dt="2025-10-11T13:06:57.148" v="163" actId="1076"/>
          <ac:picMkLst>
            <pc:docMk/>
            <pc:sldMk cId="0" sldId="303"/>
            <ac:picMk id="40" creationId="{406872A8-3B46-DA6C-1506-A07C40EA190A}"/>
          </ac:picMkLst>
        </pc:picChg>
        <pc:picChg chg="mod">
          <ac:chgData name="Aaron Rendell" userId="f27b094e-8669-4d60-ad27-0d6d2af67856" providerId="ADAL" clId="{2BB4FE60-7229-4C74-8123-17E913BF2CC0}" dt="2025-10-11T13:07:43.281" v="179" actId="1076"/>
          <ac:picMkLst>
            <pc:docMk/>
            <pc:sldMk cId="0" sldId="303"/>
            <ac:picMk id="45" creationId="{41275C75-040F-D347-D9BE-75E196837B36}"/>
          </ac:picMkLst>
        </pc:picChg>
        <pc:picChg chg="mod">
          <ac:chgData name="Aaron Rendell" userId="f27b094e-8669-4d60-ad27-0d6d2af67856" providerId="ADAL" clId="{2BB4FE60-7229-4C74-8123-17E913BF2CC0}" dt="2025-10-11T13:07:45.432" v="180" actId="1076"/>
          <ac:picMkLst>
            <pc:docMk/>
            <pc:sldMk cId="0" sldId="303"/>
            <ac:picMk id="48" creationId="{AEEAD895-E88F-DA84-723B-A78C3515F665}"/>
          </ac:picMkLst>
        </pc:picChg>
        <pc:picChg chg="mod">
          <ac:chgData name="Aaron Rendell" userId="f27b094e-8669-4d60-ad27-0d6d2af67856" providerId="ADAL" clId="{2BB4FE60-7229-4C74-8123-17E913BF2CC0}" dt="2025-10-11T13:06:55.229" v="162" actId="1076"/>
          <ac:picMkLst>
            <pc:docMk/>
            <pc:sldMk cId="0" sldId="303"/>
            <ac:picMk id="51" creationId="{E2F21833-256F-5C01-9FE7-F290FDFDCD1E}"/>
          </ac:picMkLst>
        </pc:picChg>
        <pc:picChg chg="mod">
          <ac:chgData name="Aaron Rendell" userId="f27b094e-8669-4d60-ad27-0d6d2af67856" providerId="ADAL" clId="{2BB4FE60-7229-4C74-8123-17E913BF2CC0}" dt="2025-10-11T13:07:59.235" v="186" actId="1076"/>
          <ac:picMkLst>
            <pc:docMk/>
            <pc:sldMk cId="0" sldId="303"/>
            <ac:picMk id="52" creationId="{A6EF8581-5500-A010-C86D-A416E144A694}"/>
          </ac:picMkLst>
        </pc:picChg>
        <pc:picChg chg="mod">
          <ac:chgData name="Aaron Rendell" userId="f27b094e-8669-4d60-ad27-0d6d2af67856" providerId="ADAL" clId="{2BB4FE60-7229-4C74-8123-17E913BF2CC0}" dt="2025-10-11T13:06:58.715" v="164" actId="1076"/>
          <ac:picMkLst>
            <pc:docMk/>
            <pc:sldMk cId="0" sldId="303"/>
            <ac:picMk id="53" creationId="{92F44C39-2C4D-BDB0-716E-FCFAF3414340}"/>
          </ac:picMkLst>
        </pc:picChg>
        <pc:picChg chg="add mod">
          <ac:chgData name="Aaron Rendell" userId="f27b094e-8669-4d60-ad27-0d6d2af67856" providerId="ADAL" clId="{2BB4FE60-7229-4C74-8123-17E913BF2CC0}" dt="2025-10-11T13:07:57.079" v="185" actId="1076"/>
          <ac:picMkLst>
            <pc:docMk/>
            <pc:sldMk cId="0" sldId="303"/>
            <ac:picMk id="66" creationId="{6D79F296-EF43-9F70-69AE-899A836518EC}"/>
          </ac:picMkLst>
        </pc:picChg>
        <pc:picChg chg="add mod">
          <ac:chgData name="Aaron Rendell" userId="f27b094e-8669-4d60-ad27-0d6d2af67856" providerId="ADAL" clId="{2BB4FE60-7229-4C74-8123-17E913BF2CC0}" dt="2025-10-11T13:08:06.974" v="190" actId="1076"/>
          <ac:picMkLst>
            <pc:docMk/>
            <pc:sldMk cId="0" sldId="303"/>
            <ac:picMk id="1026" creationId="{358D0E93-999E-758D-2481-D49E63733DAD}"/>
          </ac:picMkLst>
        </pc:picChg>
      </pc:sldChg>
      <pc:sldMasterChg chg="modSldLayout">
        <pc:chgData name="Aaron Rendell" userId="f27b094e-8669-4d60-ad27-0d6d2af67856" providerId="ADAL" clId="{2BB4FE60-7229-4C74-8123-17E913BF2CC0}" dt="2025-10-11T13:10:36.444" v="214" actId="478"/>
        <pc:sldMasterMkLst>
          <pc:docMk/>
          <pc:sldMasterMk cId="2020574204" sldId="2147483648"/>
        </pc:sldMasterMkLst>
        <pc:sldLayoutChg chg="addSp delSp modSp mod">
          <pc:chgData name="Aaron Rendell" userId="f27b094e-8669-4d60-ad27-0d6d2af67856" providerId="ADAL" clId="{2BB4FE60-7229-4C74-8123-17E913BF2CC0}" dt="2025-10-11T13:10:36.444" v="214" actId="478"/>
          <pc:sldLayoutMkLst>
            <pc:docMk/>
            <pc:sldMasterMk cId="2020574204" sldId="2147483648"/>
            <pc:sldLayoutMk cId="3147334202" sldId="2147483665"/>
          </pc:sldLayoutMkLst>
        </pc:sldLayoutChg>
      </pc:sldMasterChg>
      <pc:sldMasterChg chg="modSldLayout">
        <pc:chgData name="Aaron Rendell" userId="f27b094e-8669-4d60-ad27-0d6d2af67856" providerId="ADAL" clId="{2BB4FE60-7229-4C74-8123-17E913BF2CC0}" dt="2025-10-11T10:48:07.895" v="5" actId="207"/>
        <pc:sldMasterMkLst>
          <pc:docMk/>
          <pc:sldMasterMk cId="3589580110" sldId="2147483678"/>
        </pc:sldMasterMkLst>
        <pc:sldLayoutChg chg="addSp delSp modSp mod">
          <pc:chgData name="Aaron Rendell" userId="f27b094e-8669-4d60-ad27-0d6d2af67856" providerId="ADAL" clId="{2BB4FE60-7229-4C74-8123-17E913BF2CC0}" dt="2025-10-11T10:48:07.895" v="5" actId="207"/>
          <pc:sldLayoutMkLst>
            <pc:docMk/>
            <pc:sldMasterMk cId="3589580110" sldId="2147483678"/>
            <pc:sldLayoutMk cId="65439216" sldId="2147483683"/>
          </pc:sldLayoutMkLst>
          <pc:spChg chg="add mod">
            <ac:chgData name="Aaron Rendell" userId="f27b094e-8669-4d60-ad27-0d6d2af67856" providerId="ADAL" clId="{2BB4FE60-7229-4C74-8123-17E913BF2CC0}" dt="2025-10-11T10:48:01.376" v="4" actId="207"/>
            <ac:spMkLst>
              <pc:docMk/>
              <pc:sldMasterMk cId="3589580110" sldId="2147483678"/>
              <pc:sldLayoutMk cId="65439216" sldId="2147483683"/>
              <ac:spMk id="6" creationId="{B5B1D4CD-C3BF-D5DB-954B-CE2AF31AB411}"/>
            </ac:spMkLst>
          </pc:spChg>
          <pc:spChg chg="add mod">
            <ac:chgData name="Aaron Rendell" userId="f27b094e-8669-4d60-ad27-0d6d2af67856" providerId="ADAL" clId="{2BB4FE60-7229-4C74-8123-17E913BF2CC0}" dt="2025-10-11T10:48:07.895" v="5" actId="207"/>
            <ac:spMkLst>
              <pc:docMk/>
              <pc:sldMasterMk cId="3589580110" sldId="2147483678"/>
              <pc:sldLayoutMk cId="65439216" sldId="2147483683"/>
              <ac:spMk id="7" creationId="{3CDDCDEE-EAA0-A9AD-B04F-FF6B72E58CF4}"/>
            </ac:spMkLst>
          </pc:spChg>
          <pc:picChg chg="add mod">
            <ac:chgData name="Aaron Rendell" userId="f27b094e-8669-4d60-ad27-0d6d2af67856" providerId="ADAL" clId="{2BB4FE60-7229-4C74-8123-17E913BF2CC0}" dt="2025-10-11T10:47:40.069" v="3"/>
            <ac:picMkLst>
              <pc:docMk/>
              <pc:sldMasterMk cId="3589580110" sldId="2147483678"/>
              <pc:sldLayoutMk cId="65439216" sldId="2147483683"/>
              <ac:picMk id="5" creationId="{2C75D237-F03B-ADE7-CB82-DD3A4178AF9F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microsoft-copilot-studio/guidance/generative-mode-guidance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microsoft.com/en-us/microsoft-copilot-studio/guidance/optimize-prompts-custom-instructions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MANDATORY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40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F24A-9E50-C714-2F7F-5F893C46A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B048B-B66F-A7B7-72E9-951F6F523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E412CC-A58C-A677-67A5-6D12576BD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important piece of the puzzle when building Agents is </a:t>
            </a:r>
            <a:r>
              <a:rPr lang="en-US" b="1" dirty="0"/>
              <a:t>choosing the AI model to use. </a:t>
            </a:r>
            <a:br>
              <a:rPr lang="en-US" dirty="0"/>
            </a:br>
            <a:r>
              <a:rPr lang="en-US" dirty="0"/>
              <a:t>Different models are better at different kinds of work — some excel at speed, some at deep reasoning, others at summarization or structured outputs.</a:t>
            </a:r>
            <a:br>
              <a:rPr lang="en-US" dirty="0"/>
            </a:br>
            <a:r>
              <a:rPr lang="en-US" dirty="0"/>
              <a:t>One of the big benefits of Copilot Studio is that it doesn’t lock you into a single model — you get the flexibility to pick the right one for the job</a:t>
            </a:r>
          </a:p>
          <a:p>
            <a:endParaRPr lang="en-US" dirty="0"/>
          </a:p>
          <a:p>
            <a:r>
              <a:rPr lang="en-US" dirty="0"/>
              <a:t>For most scenarios, Alex can rely on </a:t>
            </a:r>
            <a:r>
              <a:rPr lang="en-US" b="1" dirty="0"/>
              <a:t>managed models</a:t>
            </a:r>
            <a:r>
              <a:rPr lang="en-US" dirty="0"/>
              <a:t> — best-in-class AI models that Microsoft curates, hosts, and keeps updated.</a:t>
            </a:r>
          </a:p>
          <a:p>
            <a:r>
              <a:rPr lang="en-US" dirty="0"/>
              <a:t>There’s no GPU infrastructure to manage.</a:t>
            </a:r>
          </a:p>
          <a:p>
            <a:r>
              <a:rPr lang="en-US" dirty="0"/>
              <a:t>No model update headaches.</a:t>
            </a:r>
          </a:p>
          <a:p>
            <a:r>
              <a:rPr lang="en-US" dirty="0"/>
              <a:t>Responsible AI controls are applied automatically.</a:t>
            </a:r>
            <a:br>
              <a:rPr lang="en-US" dirty="0"/>
            </a:br>
            <a:r>
              <a:rPr lang="en-US" dirty="0"/>
              <a:t>This means Alex gets reliable, enterprise-ready AI with zero extra overhead — perfect for routine supply chain tasks like summarizing supplier performance or drafting customer updates.</a:t>
            </a:r>
          </a:p>
          <a:p>
            <a:endParaRPr lang="en-US" dirty="0"/>
          </a:p>
          <a:p>
            <a:r>
              <a:rPr lang="en-US" dirty="0"/>
              <a:t>But sometimes </a:t>
            </a:r>
            <a:r>
              <a:rPr lang="en-US" dirty="0" err="1"/>
              <a:t>Zava</a:t>
            </a:r>
            <a:r>
              <a:rPr lang="en-US" dirty="0"/>
              <a:t> has unique needs — maybe a specialized forecasting model that the data science team has already fine-tuned on years of shipping data.</a:t>
            </a:r>
          </a:p>
          <a:p>
            <a:endParaRPr lang="en-US" dirty="0"/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Copilot Studio offers flexible model choices across knowledge, tools, and prompts.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can select from managed models, best-in-class models curated for specific scenarios, or even bring your own models from the Azure AI Model Catalog.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There’s no need to manage your own GPU infrastructure or worry about model updates—Copilot Studio handles it for you.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Responsible AI controls are applied by default, ensuring compliance and ethical use.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over 1,900 models available, including fine-tuned and scenario-specific options, you have the flexibility to tailor your agents for any business need.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D0B55-67BA-1077-4026-2E8D4F9094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21022A-C632-4098-849C-6073A0E6BE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290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AC11C-CA4D-FB04-2DC8-74FD9FA5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F87BEE-E701-4A08-F0CF-48097E912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53C94F-667C-EACB-828C-3C1AAB961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With Copilot Studio, Alex can </a:t>
            </a:r>
            <a:r>
              <a:rPr lang="en-US" b="1" dirty="0"/>
              <a:t>bring that custom model in</a:t>
            </a:r>
            <a:r>
              <a:rPr lang="en-US" dirty="0"/>
              <a:t> from Azure AI Foundry and use it right alongside the managed models.</a:t>
            </a:r>
            <a:br>
              <a:rPr lang="en-US" dirty="0"/>
            </a:br>
            <a:r>
              <a:rPr lang="en-US" dirty="0"/>
              <a:t>That means </a:t>
            </a:r>
            <a:r>
              <a:rPr lang="en-US" dirty="0" err="1"/>
              <a:t>Zava</a:t>
            </a:r>
            <a:r>
              <a:rPr lang="en-US" dirty="0"/>
              <a:t> gets the best of both worlds:</a:t>
            </a:r>
          </a:p>
          <a:p>
            <a:r>
              <a:rPr lang="en-US" dirty="0"/>
              <a:t>Managed models for reliability and ease.</a:t>
            </a:r>
          </a:p>
          <a:p>
            <a:r>
              <a:rPr lang="en-US" dirty="0"/>
              <a:t>Custom models when they want a competitive edge or highly tailored reasoning.</a:t>
            </a:r>
            <a:br>
              <a:rPr lang="en-US" dirty="0"/>
            </a:br>
            <a:r>
              <a:rPr lang="en-US" dirty="0"/>
              <a:t>And Alex doesn’t need to switch platforms — all of this happens inside Copilot Studio.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Finally, let’s talk about bringing your own model into Copilot Studio.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Azure AI Foundry Models, you can unlock smarter, faster, and more efficient solutions tailored to your business.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have access to a wide range of models—O1, LLAMA, Phi-4, Claude, Gemini, GPT 4.1, DeepSeek, Mistral 3B, and more.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supports innovation, improves efficiency and quality, and accelerates your timelines.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By combining your own models with Copilot Studio’s orchestration and prompt capabilities, you can transform your business processes and drive real impact.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B5A05E5-F96D-CCBB-2546-4A27391D778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3622E-12A4-BA44-4EE6-DCEA3B4688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F61E82-8DDE-8209-6088-D90429EF386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10/17/2025 13:27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D15C1-A7F0-8656-F37C-DF7F83846D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397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22407-DA84-5927-F1E6-5D424F99F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5D5BE-51DC-D7B4-F342-CB8564BEC2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BE486-1CD1-1091-F8DB-F320D8137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Let’s dive into analytics and insights—now generally available in Copilot Studio.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can gain visibility into how your autonomous agents perform using key performance indicators (KPIs).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Track total runs, breakdowns by successful and failed runs, and trend analysis over time to spot areas needing attention.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Analyze average run duration and consumption metrics, including detailed billing and message consumption reports.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These insights help you understand costs, usage patterns, and opportunities for optimization.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5C452-F133-412A-FD72-E05F749A51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7184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AE66B-7A38-E0A2-D795-13E7FC032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3812C9-4D16-43E5-B8E1-42E1BD9991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97932-BEE7-AD4D-D63B-188A2F207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Analytics also provide a deep look into agent health.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Review agent run trends over time and analyze duration, split by successful and failed runs.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Duration trends help you identify bottlenecks or inefficiencies in your workflows.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this data, you can proactively address issues and ensure your agents are running smoothly and efficiently.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908B7-538E-A375-901D-D990D2B61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814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C5CD0-D7F8-9C9C-1E5D-2855BE1E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F5766-2B42-46DF-0495-23F665D68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094E9-D4D4-1208-28D0-DDAD577C2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Copilot Studio’s analytics let you drill down into trigger and tool usage.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See how often agents are run by different triggers and the success rate for each.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Analyze which tools are being used, how often, and how their usage changes over time.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level of detail helps you fine-tune your agent ecosystem, allocate resources, and maximize the value of your automation investments.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5A94A-30AA-9F16-E2E1-5D6BA3429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554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MANDATORY SLIDE – “Please use the QR code to provide session feedback.”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2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2E65E-9288-D00F-478A-B09EFDF0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20BCB8-AF4A-931E-DA23-B1510BD22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506FD-BF96-4A14-6D04-C1ED950A3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Copilot Studio is the platform that makes these AI agents a reality for organizations like </a:t>
            </a:r>
            <a:r>
              <a:rPr lang="en-US" dirty="0" err="1"/>
              <a:t>Zava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It’s the single place where Alex can:</a:t>
            </a:r>
          </a:p>
          <a:p>
            <a:r>
              <a:rPr lang="en-US" dirty="0"/>
              <a:t>Meet users where they already work — inside Microsoft 365 apps.</a:t>
            </a:r>
          </a:p>
          <a:p>
            <a:r>
              <a:rPr lang="en-US" dirty="0"/>
              <a:t>Access all the necessary data in one view.</a:t>
            </a:r>
          </a:p>
          <a:p>
            <a:r>
              <a:rPr lang="en-US" dirty="0"/>
              <a:t>Automate workflows across systems.</a:t>
            </a:r>
          </a:p>
          <a:p>
            <a:r>
              <a:rPr lang="en-US" dirty="0"/>
              <a:t>Integrate with external apps and data sources.</a:t>
            </a:r>
            <a:br>
              <a:rPr lang="en-US" dirty="0"/>
            </a:br>
            <a:r>
              <a:rPr lang="en-US" dirty="0"/>
              <a:t>And it’s built to extend Microsoft 365 Copilot — so instead of just answering questions, it can actually take action and deliver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Copilot Studio is your central tool for building agents and extending Microsoft 365 </a:t>
            </a:r>
            <a:r>
              <a:rPr lang="en-US" dirty="0" err="1"/>
              <a:t>Copilot.It</a:t>
            </a:r>
            <a:r>
              <a:rPr lang="en-US" dirty="0"/>
              <a:t> lets you meet users where they already work—integrating with Microsoft 365, automating workflows, and connecting to external apps and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can access everything in one place, making it easy to build, test, and deploy agents.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Copilot Studio is designed for both business process transformation and productivity enhancement for information workers.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also works seamlessly with Azure Foundry, enabling advanced scenarios and integrations.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EC72B-DE5B-E3FC-7783-306075BBBD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B1B71-AA82-464B-A393-9479827C6D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980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4C3FE-BEEF-5A74-33A4-DDA7C4C81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EA47E1-F9FB-5372-4420-2AC36E6DEF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73C95-892A-98CA-2FF8-DE2C2283D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everyone building these agents is a developer — and that’s okay.</a:t>
            </a:r>
            <a:br>
              <a:rPr lang="en-US" dirty="0"/>
            </a:br>
            <a:r>
              <a:rPr lang="en-US" dirty="0"/>
              <a:t>Copilot Studio supports the full spectrum of makers:</a:t>
            </a:r>
          </a:p>
          <a:p>
            <a:r>
              <a:rPr lang="en-US" dirty="0"/>
              <a:t>For end users, the Agent Builder provides a simple, guided way to create agents without code.</a:t>
            </a:r>
          </a:p>
          <a:p>
            <a:r>
              <a:rPr lang="en-US" dirty="0"/>
              <a:t>For makers, Copilot Studio offers a low-code experience with more customization.</a:t>
            </a:r>
          </a:p>
          <a:p>
            <a:r>
              <a:rPr lang="en-US" dirty="0"/>
              <a:t>For developers, it integrates with Azure AI Foundry and Visual Studio for deep, pro-code extensibility.</a:t>
            </a:r>
            <a:br>
              <a:rPr lang="en-US" dirty="0"/>
            </a:br>
            <a:r>
              <a:rPr lang="en-US" dirty="0"/>
              <a:t>This means Alex can start with simple automations and grow into more complex, multi-system agents as needs evolve — all in one connected environment.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Copilot Studio offers a range of tools for agent creation—whether you’re a no-code maker or a pro-code developer.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can build agents visually, use templates, or dive into advanced coding with Azure AI Foundry and Visual Studio.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There are options for end users, agent builders, and developers alike.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Key features include data protection, agent sharing, usage limits, and robust reporting and cost management.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flexibility ensures that anyone in your organization can contribute to building and deploying intelligent agents.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66B98-4ABC-CFCB-8873-436F37716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6DBA25-EEB1-46C0-8126-D5B74A701F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4112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B2C07-553D-13BE-7BBE-85C747446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2BC68D-ACBF-9AA4-5784-7D68353515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1B32CC-EBF8-AA14-0222-904E6AF35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So, how do all these components work together in practice?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agent lifecycle starts with a 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trigger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—this could be a user action, a scheduled event, or a change in data.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Next, the agent follows 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instructions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—these define what the agent should do and how it should behave.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agent then creates a 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plan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—deciding which actions to take, which data to use, and how to achieve the desired outcome.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Finally, the agent delivers an </a:t>
            </a:r>
            <a:r>
              <a:rPr lang="en-US" sz="882" b="1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outcome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—completing the task, generating a response, or orchestrating further actions.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can design agents using natural language, pre-built templates, visual canvases, or code—whatever fits your workflow.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Agents can connect to a wide range of data sources and applications, from Microsoft Graph and Dataverse to external systems and business data.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key is orchestration—bringing together triggers, instructions, planning, and execution for seamless automation.</a:t>
            </a:r>
          </a:p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569ED9-CBEC-CE4A-62E3-2297C4BC7DD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93178-0E0C-819D-8E17-D5E114B26E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73E368-8C63-BE1C-C22F-68C3BBB4A17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10/17/2025 13:27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C2117-1502-8CE3-6808-CDAE35E10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15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B27EE-89C6-C716-58E8-2F5DEC520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0625EF-D3B3-E2A7-A57B-E9B62968F1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E0AEF-0642-6A09-C5BF-6FD137689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Instructions play a crucial role in shaping how generative autonomous agents behave and respond.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Instructions guide the agent in: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Determining actions or knowledge sources</a:t>
            </a:r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to use in response to a user query or autonomous trigger.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Filling 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for actions based on the available context.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Generating responses</a:t>
            </a:r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 that align with the desired tone, format, and content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[1]</a:t>
            </a:r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You instructions should list the task of the agent and be clear and contextual.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Instructions should also specifically call out the </a:t>
            </a:r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tools and knowledge sources it should use. </a:t>
            </a:r>
          </a:p>
          <a:p>
            <a:b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References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[1]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3"/>
              </a:rPr>
              <a:t>Guidance for using instructions in generative mode - Microsoft Copilot ...</a:t>
            </a:r>
            <a:endParaRPr lang="en-US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ea typeface="+mn-ea"/>
                <a:cs typeface="+mn-cs"/>
              </a:rPr>
              <a:t>[2]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ea typeface="+mn-ea"/>
                <a:cs typeface="+mn-cs"/>
                <a:hlinkClick r:id="rId4"/>
              </a:rPr>
              <a:t>Optimize prompts with custom instructions - Microsoft Copilot Studio</a:t>
            </a:r>
            <a:endParaRPr lang="en-US" sz="1200" b="0" i="0" kern="1200" dirty="0">
              <a:solidFill>
                <a:schemeClr val="tx1"/>
              </a:solidFill>
              <a:effectLst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61A97-3BE8-A899-2A6B-A4F1017C9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646D37-E312-46C7-802E-183B36288E8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2368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BFE9B-09EF-F211-86D6-3E1E29EA4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E9DB25-5901-3182-DA80-60147F0376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4AA993-1322-8788-341D-D9A718871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Reasoning uses the OpenAI o1 model to allow your agents to follow a step-by-step approach for tasks.  This is best explained by a demo. Let’s take a look at the same agent with and without deep reasoning enabled.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FBB8-EF94-2325-148D-1B5220BABD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658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992D7-4E30-9C00-E3BE-DADFE9DC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E97812-F96A-0568-AC43-D4ADF20CD7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854A62-5C34-69CB-6755-30823F308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Building on that, let’s talk about multi-agent orchestration—a key capability for advanced automation.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multi-agent orchestration, you can coordinate intelligent agents to deliver reliable, scalable outcomes.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means building and scaling with a modular, composable agent architecture, where each agent specializes in a specific function.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Generative orchestration allows agents to collaborate, share information, and coordinate actions across teams and departments.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also gain visibility with built-in debugging and traceability, making it easier to monitor, troubleshoot, and optimize your agent ecosystem.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result is a robust, flexible automation platform that can handle even the most complex business scenarios.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724CF-75D7-B6F4-8083-17EA7E1CA3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3341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B026-91F2-AC7A-D409-A1573B048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25484C-F84E-3876-A115-A8043A6E6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9A164-BA25-8767-90F9-A59A67F5E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To address these integration challenges, Microsoft is introducing the Model Context Protocol—a universal interface for AI models.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protocol allows AI models to interact with external tools, data sources, and user environments in a consistent and scalable way.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standardized context, seamless integration with Copilot Studio, and improved developer efficiency, you can build more powerful and flexible agent solutions.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protocol also supports governance, monitoring, and extensibility, making it easier to manage and evolve your AI ecosystem as your needs change.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6E357-EF5C-EDEF-A853-623BB1DEA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7524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A3422-D856-1113-5F3A-14E29627F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A25D19-33B4-70D5-787B-56EAE97290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FAA2-FFBF-B481-A707-DBBA6846D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 address the need for determinism, Copilot Studio introduces Agent Flows.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Agent Flows give you increased control over your agentic outcomes by defining fixed automation pathways.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These flows are generally available and are designed to execute repetitive tasks quickly by following a predefined sequence—no reasoning required for every step.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approach helps you accomplish objectives faster and more reliably, especially for tasks that don’t require dynamic decision-making.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Advanced features like multi-stage and conditional approvals make it easy to manage even complex workflows, such as multi-level approvals in finance or HR.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11ACE-3D57-6F31-C9BB-6E5AF448E6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1548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3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nd logo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8062A02-43F2-3BC4-405C-ECB9E8CFB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96" r="14116" b="23204"/>
          <a:stretch/>
        </p:blipFill>
        <p:spPr>
          <a:xfrm rot="16200000">
            <a:off x="5884579" y="428650"/>
            <a:ext cx="7559040" cy="59397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955342"/>
            <a:ext cx="10889796" cy="118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2310237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8" y="1856195"/>
            <a:ext cx="4669613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3565-C67B-9B3D-A0E6-8EFB8E1023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70313"/>
            <a:ext cx="4668838" cy="20891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6267F3-263E-2F49-61C5-CC2BBC190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57038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56243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56243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765776" y="2216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626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626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255641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60950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60950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642568" y="221225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5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7775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513"/>
            <a:ext cx="10515600" cy="8581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65587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06290" y="522515"/>
            <a:ext cx="2289842" cy="62655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06291" y="1165881"/>
            <a:ext cx="2289842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4459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95969" y="64266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95971" y="1165881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65587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906290" y="2105171"/>
            <a:ext cx="2193021" cy="61741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906292" y="2739721"/>
            <a:ext cx="2193021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4459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95970" y="2032203"/>
            <a:ext cx="2098039" cy="701144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95970" y="274640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65587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06290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0629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4459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695969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69597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65587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06290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0629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4459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699692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9597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B04AD2-C50E-3C21-04EC-5B4853E97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337"/>
            <a:ext cx="10515600" cy="851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326510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469"/>
            <a:ext cx="10515600" cy="866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C805DA-AD5A-9C79-6CAB-530F70E7E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5392" y="240190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81780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36143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12154" y="166752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3408" y="1672538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gradFill flip="none" rotWithShape="1">
              <a:gsLst>
                <a:gs pos="38000">
                  <a:srgbClr val="E95174"/>
                </a:gs>
                <a:gs pos="100000">
                  <a:srgbClr val="00E0D0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12404" y="1667950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gradFill>
              <a:gsLst>
                <a:gs pos="100000">
                  <a:srgbClr val="4BBBC4"/>
                </a:gs>
                <a:gs pos="20000">
                  <a:srgbClr val="53FFF3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906413"/>
            <a:ext cx="10515600" cy="1025350"/>
          </a:xfrm>
        </p:spPr>
        <p:txBody>
          <a:bodyPr anchor="ctr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858002" y="832297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871857" y="4399101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7432" y="4051189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4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4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876882" y="2637322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264158"/>
            <a:ext cx="6599429" cy="1325563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74065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74065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449" y="123859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7448" y="1682429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7449" y="299484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7447" y="473971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7448" y="3429844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7448" y="5184162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907575"/>
            <a:ext cx="4445255" cy="2077109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44791" y="1711618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30545" y="34612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719909" y="521388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2702560"/>
            <a:ext cx="4959822" cy="2557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938688"/>
            <a:ext cx="6975730" cy="75892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A43B3-ACC5-CF39-1BDB-D0BBE56C8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9088" y="4996146"/>
            <a:ext cx="1011447" cy="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5" y="5568778"/>
            <a:ext cx="684104" cy="7826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F920D226-8E71-809D-2E2A-AE03793E09D3}"/>
              </a:ext>
            </a:extLst>
          </p:cNvPr>
          <p:cNvSpPr/>
          <p:nvPr userDrawn="1"/>
        </p:nvSpPr>
        <p:spPr>
          <a:xfrm>
            <a:off x="9003095" y="5634261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rgbClr val="7363A8"/>
                </a:gs>
                <a:gs pos="100000">
                  <a:srgbClr val="E95174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5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6FCE-A04B-2BE2-CEC7-3120A877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76C-38CF-ED1C-A94F-8DFA3D75E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CAD55-0C05-DE74-D76C-B5A851B81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C7F97852-A9E3-B22B-78BF-5F114EF52994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7A3C08F9-5C44-D4B7-DECF-1C9038832BF7}"/>
              </a:ext>
            </a:extLst>
          </p:cNvPr>
          <p:cNvSpPr/>
          <p:nvPr userDrawn="1"/>
        </p:nvSpPr>
        <p:spPr>
          <a:xfrm rot="18015491">
            <a:off x="9798145" y="467471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rgbClr val="E9517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EF1DDFC-8D29-95FB-1987-E1E6FB4CCED5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66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841F-8261-C7A3-1CB5-003E1805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656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AF20-2B1C-0A9C-BEB4-04F14381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7679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B3B2-DDF5-AD58-9877-D89019D6F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76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D16FA326-D4CC-08AA-4FC9-18807EBA98C3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285261D5-A7DA-03E0-5E59-EBCFFF98EBE5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0E9D26-3990-AA53-F3E2-E22829E8D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5491">
            <a:off x="11235398" y="254008"/>
            <a:ext cx="1011447" cy="795726"/>
          </a:xfrm>
          <a:prstGeom prst="rect">
            <a:avLst/>
          </a:prstGeom>
        </p:spPr>
      </p:pic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B2B66CD8-D9E0-4BF4-6940-1F150F60AB75}"/>
              </a:ext>
            </a:extLst>
          </p:cNvPr>
          <p:cNvSpPr/>
          <p:nvPr userDrawn="1"/>
        </p:nvSpPr>
        <p:spPr>
          <a:xfrm rot="18015491">
            <a:off x="9790948" y="765097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CD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5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73677" y="1086206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543386" y="4559473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1280" y="2119250"/>
            <a:ext cx="5028261" cy="9598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0" y="728798"/>
            <a:ext cx="5028261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bg1"/>
                </a:solidFill>
                <a:latin typeface="Oswald SemiBold"/>
                <a:cs typeface="Oswald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#SCS2025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4EBDC5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SOUTH</a:t>
            </a:r>
            <a:r>
              <a:rPr spc="-50" dirty="0"/>
              <a:t> </a:t>
            </a:r>
            <a:r>
              <a:rPr dirty="0"/>
              <a:t>COAST</a:t>
            </a:r>
            <a:r>
              <a:rPr spc="-50" dirty="0"/>
              <a:t> </a:t>
            </a:r>
            <a:r>
              <a:rPr spc="-10" dirty="0"/>
              <a:t>SUMMIT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>
                <a:solidFill>
                  <a:srgbClr val="FFFFFF"/>
                </a:solidFill>
              </a:rPr>
              <a:t>A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CLOUD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TECHNOLOGY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COMMUNITY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2837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Oswald SemiBold"/>
                <a:cs typeface="Oswald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#SCS2025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4EBDC5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SOUTH</a:t>
            </a:r>
            <a:r>
              <a:rPr spc="-50" dirty="0"/>
              <a:t> </a:t>
            </a:r>
            <a:r>
              <a:rPr dirty="0"/>
              <a:t>COAST</a:t>
            </a:r>
            <a:r>
              <a:rPr spc="-50" dirty="0"/>
              <a:t> </a:t>
            </a:r>
            <a:r>
              <a:rPr spc="-10" dirty="0"/>
              <a:t>SUMMIT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>
                <a:solidFill>
                  <a:srgbClr val="FFFFFF"/>
                </a:solidFill>
              </a:rPr>
              <a:t>A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CLOUD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TECHNOLOGY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COMMUNITY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41546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Oswald SemiBold"/>
                <a:cs typeface="Oswald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#SCS2025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4EBDC5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SOUTH</a:t>
            </a:r>
            <a:r>
              <a:rPr spc="-50" dirty="0"/>
              <a:t> </a:t>
            </a:r>
            <a:r>
              <a:rPr dirty="0"/>
              <a:t>COAST</a:t>
            </a:r>
            <a:r>
              <a:rPr spc="-50" dirty="0"/>
              <a:t> </a:t>
            </a:r>
            <a:r>
              <a:rPr spc="-10" dirty="0"/>
              <a:t>SUMMIT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>
                <a:solidFill>
                  <a:srgbClr val="FFFFFF"/>
                </a:solidFill>
              </a:rPr>
              <a:t>A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CLOUD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TECHNOLOGY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COMMUNITY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CONFERENCE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0445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1" i="0">
                <a:solidFill>
                  <a:schemeClr val="bg1"/>
                </a:solidFill>
                <a:latin typeface="Oswald SemiBold"/>
                <a:cs typeface="Oswald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#SCS2025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4EBDC5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SOUTH</a:t>
            </a:r>
            <a:r>
              <a:rPr spc="-50" dirty="0"/>
              <a:t> </a:t>
            </a:r>
            <a:r>
              <a:rPr dirty="0"/>
              <a:t>COAST</a:t>
            </a:r>
            <a:r>
              <a:rPr spc="-50" dirty="0"/>
              <a:t> </a:t>
            </a:r>
            <a:r>
              <a:rPr spc="-10" dirty="0"/>
              <a:t>SUMMIT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>
                <a:solidFill>
                  <a:srgbClr val="FFFFFF"/>
                </a:solidFill>
              </a:rPr>
              <a:t>A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CLOUD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TECHNOLOGY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COMMUNITY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CONFERENCE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09074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3">
            <a:extLst>
              <a:ext uri="{FF2B5EF4-FFF2-40B4-BE49-F238E27FC236}">
                <a16:creationId xmlns:a16="http://schemas.microsoft.com/office/drawing/2014/main" id="{2C75D237-F03B-ADE7-CB82-DD3A4178AF9F}"/>
              </a:ext>
            </a:extLst>
          </p:cNvPr>
          <p:cNvPicPr/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911322" y="0"/>
            <a:ext cx="3281870" cy="3806391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B5B1D4CD-C3BF-D5DB-954B-CE2AF31AB411}"/>
              </a:ext>
            </a:extLst>
          </p:cNvPr>
          <p:cNvSpPr txBox="1">
            <a:spLocks noGrp="1"/>
          </p:cNvSpPr>
          <p:nvPr>
            <p:ph type="dt" sz="half" idx="6"/>
          </p:nvPr>
        </p:nvSpPr>
        <p:spPr>
          <a:xfrm>
            <a:off x="527300" y="5774298"/>
            <a:ext cx="3644265" cy="537327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spcBef>
                <a:spcPts val="390"/>
              </a:spcBef>
            </a:pPr>
            <a:r>
              <a:rPr lang="en-GB" kern="0" dirty="0"/>
              <a:t>SOUTH</a:t>
            </a:r>
            <a:r>
              <a:rPr lang="en-GB" kern="0" spc="-50" dirty="0"/>
              <a:t> </a:t>
            </a:r>
            <a:r>
              <a:rPr lang="en-GB" kern="0" dirty="0"/>
              <a:t>COAST</a:t>
            </a:r>
            <a:r>
              <a:rPr lang="en-GB" kern="0" spc="-50" dirty="0"/>
              <a:t> </a:t>
            </a:r>
            <a:r>
              <a:rPr lang="en-GB" kern="0" spc="-10" dirty="0"/>
              <a:t>SUMMIT</a:t>
            </a:r>
          </a:p>
          <a:p>
            <a:pPr marL="12700">
              <a:spcBef>
                <a:spcPts val="200"/>
              </a:spcBef>
            </a:pPr>
            <a:r>
              <a:rPr lang="en-GB" kern="0" dirty="0">
                <a:solidFill>
                  <a:srgbClr val="002060"/>
                </a:solidFill>
              </a:rPr>
              <a:t>A</a:t>
            </a:r>
            <a:r>
              <a:rPr lang="en-GB" kern="0" spc="-40" dirty="0">
                <a:solidFill>
                  <a:srgbClr val="002060"/>
                </a:solidFill>
              </a:rPr>
              <a:t> </a:t>
            </a:r>
            <a:r>
              <a:rPr lang="en-GB" kern="0" dirty="0">
                <a:solidFill>
                  <a:srgbClr val="002060"/>
                </a:solidFill>
              </a:rPr>
              <a:t>CLOUD</a:t>
            </a:r>
            <a:r>
              <a:rPr lang="en-GB" kern="0" spc="-35" dirty="0">
                <a:solidFill>
                  <a:srgbClr val="002060"/>
                </a:solidFill>
              </a:rPr>
              <a:t> </a:t>
            </a:r>
            <a:r>
              <a:rPr lang="en-GB" kern="0" spc="-10" dirty="0">
                <a:solidFill>
                  <a:srgbClr val="002060"/>
                </a:solidFill>
              </a:rPr>
              <a:t>TECHNOLOGY</a:t>
            </a:r>
            <a:r>
              <a:rPr lang="en-GB" kern="0" spc="-35" dirty="0">
                <a:solidFill>
                  <a:srgbClr val="002060"/>
                </a:solidFill>
              </a:rPr>
              <a:t> </a:t>
            </a:r>
            <a:r>
              <a:rPr lang="en-GB" kern="0" dirty="0">
                <a:solidFill>
                  <a:srgbClr val="002060"/>
                </a:solidFill>
              </a:rPr>
              <a:t>COMMUNITY</a:t>
            </a:r>
            <a:r>
              <a:rPr lang="en-GB" kern="0" spc="-35" dirty="0">
                <a:solidFill>
                  <a:srgbClr val="002060"/>
                </a:solidFill>
              </a:rPr>
              <a:t> </a:t>
            </a:r>
            <a:r>
              <a:rPr lang="en-GB" kern="0" spc="-10" dirty="0">
                <a:solidFill>
                  <a:srgbClr val="002060"/>
                </a:solidFill>
              </a:rPr>
              <a:t>CONFERENC</a:t>
            </a:r>
            <a:r>
              <a:rPr lang="en-GB" kern="0" spc="-10" dirty="0">
                <a:solidFill>
                  <a:srgbClr val="FFFFFF"/>
                </a:solidFill>
              </a:rPr>
              <a:t>E</a:t>
            </a: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3CDDCDEE-EAA0-A9AD-B04F-FF6B72E58CF4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xfrm>
            <a:off x="10403032" y="5891297"/>
            <a:ext cx="1263015" cy="441146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>
            <a:lvl1pPr>
              <a:defRPr>
                <a:solidFill>
                  <a:srgbClr val="334D6A"/>
                </a:solidFill>
              </a:defRPr>
            </a:lvl1pPr>
          </a:lstStyle>
          <a:p>
            <a:pPr marL="12700">
              <a:spcBef>
                <a:spcPts val="560"/>
              </a:spcBef>
            </a:pPr>
            <a:r>
              <a:rPr lang="en-GB" kern="0" spc="-10" dirty="0"/>
              <a:t>#SCS2025</a:t>
            </a:r>
          </a:p>
        </p:txBody>
      </p:sp>
    </p:spTree>
    <p:extLst>
      <p:ext uri="{BB962C8B-B14F-4D97-AF65-F5344CB8AC3E}">
        <p14:creationId xmlns:p14="http://schemas.microsoft.com/office/powerpoint/2010/main" val="654392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1B9C-7F80-112D-55FE-96A7F1D57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68DB5E-29D3-B5B6-0FEE-60C561F46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5" y="2277110"/>
            <a:ext cx="456987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90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59642E-DAE4-3CDB-B869-A1EB3385A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55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1969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67218" y="525383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647014" y="1970576"/>
            <a:ext cx="5090616" cy="4511206"/>
          </a:xfrm>
          <a:prstGeom prst="hexagon">
            <a:avLst>
              <a:gd name="adj" fmla="val 28349"/>
              <a:gd name="vf" fmla="val 115470"/>
            </a:avLst>
          </a:prstGeom>
          <a:ln w="38100">
            <a:gradFill>
              <a:gsLst>
                <a:gs pos="0">
                  <a:srgbClr val="00E0D0"/>
                </a:gs>
                <a:gs pos="100000">
                  <a:srgbClr val="7363A8"/>
                </a:gs>
              </a:gsLst>
              <a:lin ang="5400000" scaled="1"/>
            </a:gradFill>
            <a:prstDash val="dash"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FA47E-4664-45A8-4B41-5B8CBAC6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8" y="574998"/>
            <a:ext cx="8648689" cy="875820"/>
          </a:xfrm>
          <a:solidFill>
            <a:schemeClr val="bg1"/>
          </a:solidFill>
        </p:spPr>
        <p:txBody>
          <a:bodyPr lIns="21600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280C14CD-9862-CB6B-2EE0-10F9117D9B01}"/>
              </a:ext>
            </a:extLst>
          </p:cNvPr>
          <p:cNvCxnSpPr/>
          <p:nvPr userDrawn="1"/>
        </p:nvCxnSpPr>
        <p:spPr>
          <a:xfrm>
            <a:off x="3653870" y="1457953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5" name="Content placeholder 47" descr="Click icon to add picture">
            <a:extLst>
              <a:ext uri="{FF2B5EF4-FFF2-40B4-BE49-F238E27FC236}">
                <a16:creationId xmlns:a16="http://schemas.microsoft.com/office/drawing/2014/main" id="{AAD6B003-53D4-3514-1A45-9D624D5FE6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6352" y="1457953"/>
            <a:ext cx="3857488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" name="Content placeholder 47" descr="Click icon to add picture">
            <a:extLst>
              <a:ext uri="{FF2B5EF4-FFF2-40B4-BE49-F238E27FC236}">
                <a16:creationId xmlns:a16="http://schemas.microsoft.com/office/drawing/2014/main" id="{BA67F8FE-4FA9-AC23-4081-81C73DAD05F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86120" y="3344033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  <p:sp>
        <p:nvSpPr>
          <p:cNvPr id="6" name="Content placeholder 47" descr="Click icon to add picture">
            <a:extLst>
              <a:ext uri="{FF2B5EF4-FFF2-40B4-BE49-F238E27FC236}">
                <a16:creationId xmlns:a16="http://schemas.microsoft.com/office/drawing/2014/main" id="{E5A135DB-702E-70AE-1CB1-ED2509ACFCD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2255" y="1967335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  <p:sp>
        <p:nvSpPr>
          <p:cNvPr id="7" name="Content placeholder 47" descr="Click icon to add picture">
            <a:extLst>
              <a:ext uri="{FF2B5EF4-FFF2-40B4-BE49-F238E27FC236}">
                <a16:creationId xmlns:a16="http://schemas.microsoft.com/office/drawing/2014/main" id="{78434FD1-4E84-45F9-5192-D8707080113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97021" y="4022012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</p:spTree>
    <p:extLst>
      <p:ext uri="{BB962C8B-B14F-4D97-AF65-F5344CB8AC3E}">
        <p14:creationId xmlns:p14="http://schemas.microsoft.com/office/powerpoint/2010/main" val="4175291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5671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 left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49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blank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596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677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81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83489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23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51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17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A6F7A5C-2D1D-C582-30B8-C97B2ABB54B4}"/>
              </a:ext>
            </a:extLst>
          </p:cNvPr>
          <p:cNvSpPr/>
          <p:nvPr userDrawn="1"/>
        </p:nvSpPr>
        <p:spPr>
          <a:xfrm>
            <a:off x="-104447" y="1108779"/>
            <a:ext cx="12364904" cy="1683611"/>
          </a:xfrm>
          <a:prstGeom prst="rect">
            <a:avLst/>
          </a:prstGeom>
          <a:solidFill>
            <a:schemeClr val="tx2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866FD03-DBD5-2A56-944D-BEE35483C6AB}"/>
              </a:ext>
            </a:extLst>
          </p:cNvPr>
          <p:cNvSpPr/>
          <p:nvPr userDrawn="1"/>
        </p:nvSpPr>
        <p:spPr>
          <a:xfrm>
            <a:off x="-97554" y="5971382"/>
            <a:ext cx="12364904" cy="92759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AB4BF2EF-A895-D48C-E781-6A1E2395371F}"/>
              </a:ext>
            </a:extLst>
          </p:cNvPr>
          <p:cNvSpPr/>
          <p:nvPr userDrawn="1"/>
        </p:nvSpPr>
        <p:spPr>
          <a:xfrm>
            <a:off x="-86452" y="2775449"/>
            <a:ext cx="12364904" cy="3192186"/>
          </a:xfrm>
          <a:prstGeom prst="rect">
            <a:avLst/>
          </a:prstGeom>
          <a:solidFill>
            <a:srgbClr val="E8D9B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8D06CE-A618-1A1F-478E-D7FA4F763016}"/>
              </a:ext>
            </a:extLst>
          </p:cNvPr>
          <p:cNvSpPr/>
          <p:nvPr userDrawn="1"/>
        </p:nvSpPr>
        <p:spPr>
          <a:xfrm>
            <a:off x="6901206" y="0"/>
            <a:ext cx="3055233" cy="10653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272462" y="695922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062F316C-FCDD-4DB9-2071-6E4C48FC7C7D}"/>
              </a:ext>
            </a:extLst>
          </p:cNvPr>
          <p:cNvSpPr/>
          <p:nvPr userDrawn="1"/>
        </p:nvSpPr>
        <p:spPr>
          <a:xfrm>
            <a:off x="9956440" y="0"/>
            <a:ext cx="2235560" cy="1083256"/>
          </a:xfrm>
          <a:prstGeom prst="rect">
            <a:avLst/>
          </a:prstGeom>
          <a:solidFill>
            <a:srgbClr val="F6EE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1BCB37A-11E6-F24B-96B5-82DE8E2B8B0C}"/>
              </a:ext>
            </a:extLst>
          </p:cNvPr>
          <p:cNvSpPr txBox="1"/>
          <p:nvPr userDrawn="1"/>
        </p:nvSpPr>
        <p:spPr>
          <a:xfrm>
            <a:off x="9935455" y="713359"/>
            <a:ext cx="225654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Community Sponsor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7B547452-1DD3-73E8-A68F-88DACE5EA2BC}"/>
              </a:ext>
            </a:extLst>
          </p:cNvPr>
          <p:cNvSpPr txBox="1"/>
          <p:nvPr userDrawn="1"/>
        </p:nvSpPr>
        <p:spPr>
          <a:xfrm>
            <a:off x="11132" y="6001316"/>
            <a:ext cx="1958241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Supporting Sponsors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E98FB500-44FA-2FE5-9C95-CDA021E817F1}"/>
              </a:ext>
            </a:extLst>
          </p:cNvPr>
          <p:cNvSpPr txBox="1"/>
          <p:nvPr userDrawn="1"/>
        </p:nvSpPr>
        <p:spPr>
          <a:xfrm>
            <a:off x="11132" y="2792015"/>
            <a:ext cx="1944172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Gold Sponsors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33A75E38-8515-DE5E-7798-D001CD5F056B}"/>
              </a:ext>
            </a:extLst>
          </p:cNvPr>
          <p:cNvSpPr txBox="1"/>
          <p:nvPr userDrawn="1"/>
        </p:nvSpPr>
        <p:spPr>
          <a:xfrm>
            <a:off x="-10282" y="1116738"/>
            <a:ext cx="1979653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17349044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477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48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470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205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61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6371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32798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1036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2886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813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6" y="282679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63CF61-0674-5E14-6374-920C2F1DA8B4}"/>
              </a:ext>
            </a:extLst>
          </p:cNvPr>
          <p:cNvSpPr/>
          <p:nvPr userDrawn="1"/>
        </p:nvSpPr>
        <p:spPr>
          <a:xfrm>
            <a:off x="7332109" y="5873794"/>
            <a:ext cx="1912728" cy="984207"/>
          </a:xfrm>
          <a:custGeom>
            <a:avLst/>
            <a:gdLst>
              <a:gd name="connsiteX0" fmla="*/ 953758 w 1912728"/>
              <a:gd name="connsiteY0" fmla="*/ 0 h 984207"/>
              <a:gd name="connsiteX1" fmla="*/ 1912728 w 1912728"/>
              <a:gd name="connsiteY1" fmla="*/ 536292 h 984207"/>
              <a:gd name="connsiteX2" fmla="*/ 1912266 w 1912728"/>
              <a:gd name="connsiteY2" fmla="*/ 984207 h 984207"/>
              <a:gd name="connsiteX3" fmla="*/ 0 w 1912728"/>
              <a:gd name="connsiteY3" fmla="*/ 984207 h 984207"/>
              <a:gd name="connsiteX4" fmla="*/ 0 w 1912728"/>
              <a:gd name="connsiteY4" fmla="*/ 538834 h 984207"/>
              <a:gd name="connsiteX5" fmla="*/ 953758 w 1912728"/>
              <a:gd name="connsiteY5" fmla="*/ 0 h 98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728" h="984207">
                <a:moveTo>
                  <a:pt x="953758" y="0"/>
                </a:moveTo>
                <a:lnTo>
                  <a:pt x="1912728" y="536292"/>
                </a:lnTo>
                <a:lnTo>
                  <a:pt x="1912266" y="984207"/>
                </a:lnTo>
                <a:lnTo>
                  <a:pt x="0" y="984207"/>
                </a:lnTo>
                <a:lnTo>
                  <a:pt x="0" y="538834"/>
                </a:lnTo>
                <a:lnTo>
                  <a:pt x="95375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2E92D25-8432-D014-6C6C-A06CC833A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1862">
            <a:off x="10541774" y="1116249"/>
            <a:ext cx="1684923" cy="132556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DFF554-13A7-2B17-D146-0E718A19A789}"/>
              </a:ext>
            </a:extLst>
          </p:cNvPr>
          <p:cNvSpPr/>
          <p:nvPr userDrawn="1"/>
        </p:nvSpPr>
        <p:spPr>
          <a:xfrm>
            <a:off x="7310847" y="12889"/>
            <a:ext cx="1912032" cy="937448"/>
          </a:xfrm>
          <a:custGeom>
            <a:avLst/>
            <a:gdLst>
              <a:gd name="connsiteX0" fmla="*/ 0 w 1912032"/>
              <a:gd name="connsiteY0" fmla="*/ 0 h 937448"/>
              <a:gd name="connsiteX1" fmla="*/ 1912032 w 1912032"/>
              <a:gd name="connsiteY1" fmla="*/ 0 h 937448"/>
              <a:gd name="connsiteX2" fmla="*/ 1911621 w 1912032"/>
              <a:gd name="connsiteY2" fmla="*/ 401488 h 937448"/>
              <a:gd name="connsiteX3" fmla="*/ 956364 w 1912032"/>
              <a:gd name="connsiteY3" fmla="*/ 937448 h 937448"/>
              <a:gd name="connsiteX4" fmla="*/ 0 w 1912032"/>
              <a:gd name="connsiteY4" fmla="*/ 401410 h 937448"/>
              <a:gd name="connsiteX5" fmla="*/ 0 w 1912032"/>
              <a:gd name="connsiteY5" fmla="*/ 0 h 93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032" h="937448">
                <a:moveTo>
                  <a:pt x="0" y="0"/>
                </a:moveTo>
                <a:lnTo>
                  <a:pt x="1912032" y="0"/>
                </a:lnTo>
                <a:lnTo>
                  <a:pt x="1911621" y="401488"/>
                </a:lnTo>
                <a:lnTo>
                  <a:pt x="956364" y="937448"/>
                </a:lnTo>
                <a:lnTo>
                  <a:pt x="0" y="40141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5381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7499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1004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7198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3997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60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8873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1341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83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1631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4941C1A-E856-9A0E-8DE3-AE9829E1C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4553517" y="712702"/>
            <a:ext cx="1684923" cy="132556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33CC64-20D7-7602-46A7-B8D7D4F07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DCE9F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9961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8592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3983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11474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748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3866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2053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98407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93779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861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910EF20F-9BE9-033A-D5CF-C0E81A01E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638" r="46276"/>
          <a:stretch/>
        </p:blipFill>
        <p:spPr>
          <a:xfrm rot="5400000">
            <a:off x="4690376" y="-2556823"/>
            <a:ext cx="8829823" cy="10520337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  <a:noFill/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41071"/>
            <a:ext cx="4441188" cy="2775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90291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598781-713D-A153-D7DE-A0B8C9FE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9968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86900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ED2F1E-B11D-7B75-2BE7-2C2CAA4F0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5695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364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596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9586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59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7819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736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F9158F9-840A-056E-53C7-B6FB442A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49" t="1" b="-2876"/>
          <a:stretch/>
        </p:blipFill>
        <p:spPr>
          <a:xfrm rot="18047890">
            <a:off x="-1167292" y="-928723"/>
            <a:ext cx="10349527" cy="8684527"/>
          </a:xfrm>
          <a:prstGeom prst="rect">
            <a:avLst/>
          </a:prstGeom>
        </p:spPr>
      </p:pic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122" y="1477108"/>
            <a:ext cx="4441188" cy="15708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110730" y="2041026"/>
            <a:ext cx="2502359" cy="2502849"/>
          </a:xfrm>
          <a:prstGeom prst="ellipse">
            <a:avLst/>
          </a:prstGeom>
          <a:solidFill>
            <a:schemeClr val="bg1"/>
          </a:solidFill>
          <a:ln w="63500">
            <a:solidFill>
              <a:srgbClr val="4BBB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9771" y="2669999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7056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984750"/>
            <a:ext cx="10889795" cy="1115434"/>
          </a:xfrm>
          <a:solidFill>
            <a:srgbClr val="F8F6F5">
              <a:alpha val="88000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D08A84-9C8E-66C7-6D83-47526899D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5092" y="-459177"/>
            <a:ext cx="1942221" cy="1527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CBAF09-3E46-547F-D301-81E04522E7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2159392"/>
            <a:ext cx="10890250" cy="4360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9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42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74.xml"/><Relationship Id="rId50" Type="http://schemas.openxmlformats.org/officeDocument/2006/relationships/slideLayout" Target="../slideLayouts/slideLayout77.xml"/><Relationship Id="rId55" Type="http://schemas.openxmlformats.org/officeDocument/2006/relationships/image" Target="../media/image6.svg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64.xml"/><Relationship Id="rId40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72.xml"/><Relationship Id="rId53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4" Type="http://schemas.openxmlformats.org/officeDocument/2006/relationships/slideLayout" Target="../slideLayouts/slideLayout71.xml"/><Relationship Id="rId52" Type="http://schemas.openxmlformats.org/officeDocument/2006/relationships/slideLayout" Target="../slideLayouts/slideLayout79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62.xml"/><Relationship Id="rId43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75.xml"/><Relationship Id="rId8" Type="http://schemas.openxmlformats.org/officeDocument/2006/relationships/slideLayout" Target="../slideLayouts/slideLayout35.xml"/><Relationship Id="rId51" Type="http://schemas.openxmlformats.org/officeDocument/2006/relationships/slideLayout" Target="../slideLayouts/slideLayout78.xml"/><Relationship Id="rId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65.xml"/><Relationship Id="rId4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47.xml"/><Relationship Id="rId41" Type="http://schemas.openxmlformats.org/officeDocument/2006/relationships/slideLayout" Target="../slideLayouts/slideLayout68.xml"/><Relationship Id="rId54" Type="http://schemas.openxmlformats.org/officeDocument/2006/relationships/image" Target="../media/image5.png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36" Type="http://schemas.openxmlformats.org/officeDocument/2006/relationships/slideLayout" Target="../slideLayouts/slideLayout63.xml"/><Relationship Id="rId4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26943"/>
            <a:ext cx="10515600" cy="3850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7459CBD-F749-72E9-C457-BB62F506508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65240" y="156289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  <p:sldLayoutId id="2147483672" r:id="rId3"/>
    <p:sldLayoutId id="2147483669" r:id="rId4"/>
    <p:sldLayoutId id="2147483652" r:id="rId5"/>
    <p:sldLayoutId id="2147483651" r:id="rId6"/>
    <p:sldLayoutId id="2147483653" r:id="rId7"/>
    <p:sldLayoutId id="214748367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8" r:id="rId15"/>
    <p:sldLayoutId id="2147483661" r:id="rId16"/>
    <p:sldLayoutId id="2147483662" r:id="rId17"/>
    <p:sldLayoutId id="2147483663" r:id="rId18"/>
    <p:sldLayoutId id="2147483664" r:id="rId19"/>
    <p:sldLayoutId id="2147483675" r:id="rId20"/>
    <p:sldLayoutId id="2147483676" r:id="rId21"/>
    <p:sldLayoutId id="214748366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rgbClr val="121C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31774" y="2449151"/>
            <a:ext cx="7534800" cy="1366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1" i="0">
                <a:solidFill>
                  <a:schemeClr val="bg1"/>
                </a:solidFill>
                <a:latin typeface="Oswald SemiBold"/>
                <a:cs typeface="Oswald Semi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917" y="1577340"/>
            <a:ext cx="10978515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0403032" y="5891297"/>
            <a:ext cx="1263015" cy="477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/>
              <a:t>#SCS2025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27300" y="5774298"/>
            <a:ext cx="3644265" cy="561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4EBDC5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/>
              <a:t>SOUTH</a:t>
            </a:r>
            <a:r>
              <a:rPr spc="-50" dirty="0"/>
              <a:t> </a:t>
            </a:r>
            <a:r>
              <a:rPr dirty="0"/>
              <a:t>COAST</a:t>
            </a:r>
            <a:r>
              <a:rPr spc="-50" dirty="0"/>
              <a:t> </a:t>
            </a:r>
            <a:r>
              <a:rPr spc="-10" dirty="0"/>
              <a:t>SUMMIT</a:t>
            </a: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>
                <a:solidFill>
                  <a:srgbClr val="FFFFFF"/>
                </a:solidFill>
              </a:rPr>
              <a:t>A</a:t>
            </a:r>
            <a:r>
              <a:rPr spc="-4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CLOUD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TECHNOLOGY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COMMUNITY</a:t>
            </a:r>
            <a:r>
              <a:rPr spc="-35" dirty="0">
                <a:solidFill>
                  <a:srgbClr val="FFFFFF"/>
                </a:solidFill>
              </a:rPr>
              <a:t> </a:t>
            </a:r>
            <a:r>
              <a:rPr spc="-10" dirty="0">
                <a:solidFill>
                  <a:srgbClr val="FFFFFF"/>
                </a:solidFill>
              </a:rPr>
              <a:t>CONFERENCE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958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8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  <p:sldLayoutId id="2147483726" r:id="rId42"/>
    <p:sldLayoutId id="2147483727" r:id="rId43"/>
    <p:sldLayoutId id="2147483728" r:id="rId44"/>
    <p:sldLayoutId id="2147483729" r:id="rId45"/>
    <p:sldLayoutId id="2147483730" r:id="rId46"/>
    <p:sldLayoutId id="2147483731" r:id="rId47"/>
    <p:sldLayoutId id="2147483732" r:id="rId48"/>
    <p:sldLayoutId id="2147483733" r:id="rId49"/>
    <p:sldLayoutId id="2147483734" r:id="rId50"/>
    <p:sldLayoutId id="2147483735" r:id="rId51"/>
    <p:sldLayoutId id="2147483736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10" Type="http://schemas.openxmlformats.org/officeDocument/2006/relationships/image" Target="../media/image77.png"/><Relationship Id="rId4" Type="http://schemas.openxmlformats.org/officeDocument/2006/relationships/image" Target="../media/image73.png"/><Relationship Id="rId9" Type="http://schemas.openxmlformats.org/officeDocument/2006/relationships/image" Target="../media/image76.sv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1.png"/><Relationship Id="rId39" Type="http://schemas.openxmlformats.org/officeDocument/2006/relationships/image" Target="../media/image114.png"/><Relationship Id="rId21" Type="http://schemas.openxmlformats.org/officeDocument/2006/relationships/image" Target="../media/image96.png"/><Relationship Id="rId34" Type="http://schemas.openxmlformats.org/officeDocument/2006/relationships/image" Target="../media/image109.svg"/><Relationship Id="rId42" Type="http://schemas.openxmlformats.org/officeDocument/2006/relationships/image" Target="../media/image117.png"/><Relationship Id="rId47" Type="http://schemas.openxmlformats.org/officeDocument/2006/relationships/image" Target="../media/image122.svg"/><Relationship Id="rId50" Type="http://schemas.openxmlformats.org/officeDocument/2006/relationships/image" Target="../media/image12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1.svg"/><Relationship Id="rId29" Type="http://schemas.openxmlformats.org/officeDocument/2006/relationships/image" Target="../media/image104.png"/><Relationship Id="rId11" Type="http://schemas.openxmlformats.org/officeDocument/2006/relationships/image" Target="../media/image86.svg"/><Relationship Id="rId24" Type="http://schemas.openxmlformats.org/officeDocument/2006/relationships/image" Target="../media/image99.png"/><Relationship Id="rId32" Type="http://schemas.openxmlformats.org/officeDocument/2006/relationships/image" Target="../media/image107.png"/><Relationship Id="rId37" Type="http://schemas.openxmlformats.org/officeDocument/2006/relationships/image" Target="../media/image112.png"/><Relationship Id="rId40" Type="http://schemas.openxmlformats.org/officeDocument/2006/relationships/image" Target="../media/image115.svg"/><Relationship Id="rId45" Type="http://schemas.openxmlformats.org/officeDocument/2006/relationships/image" Target="../media/image120.png"/><Relationship Id="rId53" Type="http://schemas.openxmlformats.org/officeDocument/2006/relationships/image" Target="../media/image128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19" Type="http://schemas.openxmlformats.org/officeDocument/2006/relationships/image" Target="../media/image94.svg"/><Relationship Id="rId31" Type="http://schemas.openxmlformats.org/officeDocument/2006/relationships/image" Target="../media/image106.png"/><Relationship Id="rId44" Type="http://schemas.openxmlformats.org/officeDocument/2006/relationships/image" Target="../media/image119.png"/><Relationship Id="rId52" Type="http://schemas.openxmlformats.org/officeDocument/2006/relationships/image" Target="../media/image127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97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Relationship Id="rId35" Type="http://schemas.openxmlformats.org/officeDocument/2006/relationships/image" Target="../media/image110.png"/><Relationship Id="rId43" Type="http://schemas.openxmlformats.org/officeDocument/2006/relationships/image" Target="../media/image118.png"/><Relationship Id="rId48" Type="http://schemas.openxmlformats.org/officeDocument/2006/relationships/image" Target="../media/image123.png"/><Relationship Id="rId8" Type="http://schemas.openxmlformats.org/officeDocument/2006/relationships/image" Target="../media/image83.svg"/><Relationship Id="rId51" Type="http://schemas.openxmlformats.org/officeDocument/2006/relationships/image" Target="../media/image126.png"/><Relationship Id="rId3" Type="http://schemas.openxmlformats.org/officeDocument/2006/relationships/image" Target="../media/image78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33" Type="http://schemas.openxmlformats.org/officeDocument/2006/relationships/image" Target="../media/image108.png"/><Relationship Id="rId38" Type="http://schemas.openxmlformats.org/officeDocument/2006/relationships/image" Target="../media/image113.svg"/><Relationship Id="rId46" Type="http://schemas.openxmlformats.org/officeDocument/2006/relationships/image" Target="../media/image121.png"/><Relationship Id="rId20" Type="http://schemas.openxmlformats.org/officeDocument/2006/relationships/image" Target="../media/image95.png"/><Relationship Id="rId41" Type="http://schemas.openxmlformats.org/officeDocument/2006/relationships/image" Target="../media/image116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1.png"/><Relationship Id="rId15" Type="http://schemas.openxmlformats.org/officeDocument/2006/relationships/image" Target="../media/image90.pn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36" Type="http://schemas.openxmlformats.org/officeDocument/2006/relationships/image" Target="../media/image111.svg"/><Relationship Id="rId49" Type="http://schemas.openxmlformats.org/officeDocument/2006/relationships/image" Target="../media/image1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.xml"/><Relationship Id="rId6" Type="http://schemas.openxmlformats.org/officeDocument/2006/relationships/image" Target="../media/image129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.xml"/><Relationship Id="rId6" Type="http://schemas.openxmlformats.org/officeDocument/2006/relationships/image" Target="../media/image130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3.xml"/><Relationship Id="rId6" Type="http://schemas.openxmlformats.org/officeDocument/2006/relationships/image" Target="../media/image13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4.xml"/><Relationship Id="rId6" Type="http://schemas.openxmlformats.org/officeDocument/2006/relationships/image" Target="../media/image132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5.xml"/><Relationship Id="rId6" Type="http://schemas.openxmlformats.org/officeDocument/2006/relationships/image" Target="../media/image137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6.xml"/><Relationship Id="rId6" Type="http://schemas.openxmlformats.org/officeDocument/2006/relationships/image" Target="../media/image138.jpe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7.xml"/><Relationship Id="rId6" Type="http://schemas.openxmlformats.org/officeDocument/2006/relationships/image" Target="../media/image139.jpe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cs25-copilot-studio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jpe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0195">
              <a:lnSpc>
                <a:spcPct val="100000"/>
              </a:lnSpc>
              <a:spcBef>
                <a:spcPts val="100"/>
              </a:spcBef>
            </a:pPr>
            <a:r>
              <a:rPr sz="8800" b="0" spc="235" dirty="0">
                <a:latin typeface="Oswald Medium"/>
                <a:cs typeface="Oswald Medium"/>
              </a:rPr>
              <a:t>WELCOME</a:t>
            </a:r>
            <a:endParaRPr sz="8800">
              <a:latin typeface="Oswald Medium"/>
              <a:cs typeface="Oswald Medium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322" y="0"/>
            <a:ext cx="3281870" cy="3806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SOUTH</a:t>
            </a:r>
            <a:r>
              <a:rPr kumimoji="0" sz="1500" b="0" i="0" u="none" strike="noStrike" kern="0" cap="none" spc="-5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COAST</a:t>
            </a:r>
            <a:r>
              <a:rPr kumimoji="0" sz="1500" b="0" i="0" u="none" strike="noStrike" kern="0" cap="none" spc="-5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SUMMIT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A</a:t>
            </a:r>
            <a:r>
              <a:rPr kumimoji="0" sz="15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CLOUD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TECHNOLOGY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COMMUNITY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CONFERENCE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 Medium"/>
              </a:rPr>
              <a:t>#SCS2025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61361-C264-5CA0-CD06-8E1F2EE6C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raphic 44">
            <a:extLst>
              <a:ext uri="{FF2B5EF4-FFF2-40B4-BE49-F238E27FC236}">
                <a16:creationId xmlns:a16="http://schemas.microsoft.com/office/drawing/2014/main" id="{EA961171-CBB9-983A-5B2E-46C233D0E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67200" y="376198"/>
            <a:ext cx="635000" cy="635000"/>
          </a:xfrm>
          <a:prstGeom prst="rect">
            <a:avLst/>
          </a:prstGeom>
          <a:effectLst/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EF81D4-358A-5C30-D86A-538F93965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	Copilot Studio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DD82E-8D9A-C706-334C-9FE7527466F4}"/>
              </a:ext>
            </a:extLst>
          </p:cNvPr>
          <p:cNvSpPr txBox="1"/>
          <p:nvPr/>
        </p:nvSpPr>
        <p:spPr>
          <a:xfrm>
            <a:off x="603966" y="1150344"/>
            <a:ext cx="1122437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Copilot Studio is your tool for 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building agents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</a:t>
            </a: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extending Microsoft 365 Copilot</a:t>
            </a: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80000">
                    <a:srgbClr val="0A6BBA"/>
                  </a:gs>
                  <a:gs pos="0">
                    <a:srgbClr val="7656AD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5408E0-7A66-2A6C-DF77-A23BE89EA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647896"/>
            <a:ext cx="12192000" cy="1095304"/>
          </a:xfrm>
          <a:prstGeom prst="rect">
            <a:avLst/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DC675F7C-B5EA-12B3-1CDF-FAA28F201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630" y="1771804"/>
            <a:ext cx="187386" cy="1873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EDB270A-8680-1A23-0D2F-E18FED1C066E}"/>
              </a:ext>
            </a:extLst>
          </p:cNvPr>
          <p:cNvSpPr/>
          <p:nvPr/>
        </p:nvSpPr>
        <p:spPr bwMode="auto">
          <a:xfrm>
            <a:off x="948106" y="1717435"/>
            <a:ext cx="1767325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Meet your users where they already are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B8144752-D30B-904F-22A4-B54BE42E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2541" y="1771804"/>
            <a:ext cx="187386" cy="18738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6F8C3BE-F863-EC9C-5B7A-256893340813}"/>
              </a:ext>
            </a:extLst>
          </p:cNvPr>
          <p:cNvSpPr/>
          <p:nvPr/>
        </p:nvSpPr>
        <p:spPr bwMode="auto">
          <a:xfrm>
            <a:off x="3491235" y="1717435"/>
            <a:ext cx="1321455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Access everything in one place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53597939-279D-4D3E-36F2-6CA3550E5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2925" y="1771804"/>
            <a:ext cx="187386" cy="187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4061E93-8A0F-C7BD-E4F3-7CC6A625BA96}"/>
              </a:ext>
            </a:extLst>
          </p:cNvPr>
          <p:cNvSpPr/>
          <p:nvPr/>
        </p:nvSpPr>
        <p:spPr bwMode="auto">
          <a:xfrm>
            <a:off x="5857556" y="1714571"/>
            <a:ext cx="1158061" cy="4812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Automate your workflows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416161CD-B48A-6A04-2912-CE8556EE9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8466" y="1767806"/>
            <a:ext cx="187386" cy="18738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97C640F-73F2-579E-446D-C7D3553838E6}"/>
              </a:ext>
            </a:extLst>
          </p:cNvPr>
          <p:cNvSpPr/>
          <p:nvPr/>
        </p:nvSpPr>
        <p:spPr bwMode="auto">
          <a:xfrm>
            <a:off x="7873354" y="1714571"/>
            <a:ext cx="1265307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Integrate with your external apps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C8E1AF05-9949-AE3E-A9C3-26E2433E4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88896" y="1767806"/>
            <a:ext cx="187386" cy="18738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BE199E16-137B-8770-7407-56D962B69B50}"/>
              </a:ext>
            </a:extLst>
          </p:cNvPr>
          <p:cNvSpPr/>
          <p:nvPr/>
        </p:nvSpPr>
        <p:spPr bwMode="auto">
          <a:xfrm>
            <a:off x="10180669" y="1714571"/>
            <a:ext cx="1567472" cy="48124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Connect to your data in Microsoft 365</a:t>
            </a:r>
          </a:p>
        </p:txBody>
      </p:sp>
      <p:pic>
        <p:nvPicPr>
          <p:cNvPr id="3" name="!!CPS" descr="Image of Copilot Studio UI showing the agent building screen">
            <a:extLst>
              <a:ext uri="{FF2B5EF4-FFF2-40B4-BE49-F238E27FC236}">
                <a16:creationId xmlns:a16="http://schemas.microsoft.com/office/drawing/2014/main" id="{AE1299C6-2C9C-65D9-0B5B-86499E47D4F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140" t="2748" r="3508" b="7764"/>
          <a:stretch>
            <a:fillRect/>
          </a:stretch>
        </p:blipFill>
        <p:spPr>
          <a:xfrm>
            <a:off x="3685992" y="2274670"/>
            <a:ext cx="4820016" cy="2760363"/>
          </a:xfrm>
          <a:prstGeom prst="roundRect">
            <a:avLst>
              <a:gd name="adj" fmla="val 1657"/>
            </a:avLst>
          </a:prstGeom>
        </p:spPr>
      </p:pic>
      <p:pic>
        <p:nvPicPr>
          <p:cNvPr id="73" name="!!MCS icon 2">
            <a:extLst>
              <a:ext uri="{FF2B5EF4-FFF2-40B4-BE49-F238E27FC236}">
                <a16:creationId xmlns:a16="http://schemas.microsoft.com/office/drawing/2014/main" id="{F5C3696D-5173-EBD5-BFC9-F142CF2F0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7774" y="5258778"/>
            <a:ext cx="482438" cy="468051"/>
          </a:xfrm>
          <a:prstGeom prst="rect">
            <a:avLst/>
          </a:prstGeom>
          <a:effectLst/>
        </p:spPr>
      </p:pic>
      <p:sp>
        <p:nvSpPr>
          <p:cNvPr id="13" name="!!MCS Header">
            <a:extLst>
              <a:ext uri="{FF2B5EF4-FFF2-40B4-BE49-F238E27FC236}">
                <a16:creationId xmlns:a16="http://schemas.microsoft.com/office/drawing/2014/main" id="{8B5D5D20-AA33-3987-C2EC-B9D1C1EC6380}"/>
              </a:ext>
            </a:extLst>
          </p:cNvPr>
          <p:cNvSpPr txBox="1"/>
          <p:nvPr/>
        </p:nvSpPr>
        <p:spPr>
          <a:xfrm>
            <a:off x="370193" y="5761507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Building enterprise agents </a:t>
            </a:r>
            <a:br>
              <a:rPr kumimoji="0" lang="uk-UA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 Semibold" pitchFamily="2" charset="0"/>
              </a:rPr>
              <a:t>to transform business processes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 Semibold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D30B2D-3E82-6F70-4F56-04398D019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027151" y="5338915"/>
            <a:ext cx="0" cy="100584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!!MCS icon 1">
            <a:extLst>
              <a:ext uri="{FF2B5EF4-FFF2-40B4-BE49-F238E27FC236}">
                <a16:creationId xmlns:a16="http://schemas.microsoft.com/office/drawing/2014/main" id="{5315BC71-72A3-F1D7-1552-3A04F3B7E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6191" y="5258778"/>
            <a:ext cx="482438" cy="468051"/>
          </a:xfrm>
          <a:prstGeom prst="rect">
            <a:avLst/>
          </a:prstGeom>
          <a:effectLst/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81D82A6-46F0-429F-D7F1-0F1803A11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008636" y="5338915"/>
            <a:ext cx="1747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  <p:pic>
        <p:nvPicPr>
          <p:cNvPr id="74" name="!!Copilot Icon">
            <a:extLst>
              <a:ext uri="{FF2B5EF4-FFF2-40B4-BE49-F238E27FC236}">
                <a16:creationId xmlns:a16="http://schemas.microsoft.com/office/drawing/2014/main" id="{775AD717-BBEC-28C2-9AB5-41C382741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33372" y="5273064"/>
            <a:ext cx="482438" cy="46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!!M365MCS Header">
            <a:extLst>
              <a:ext uri="{FF2B5EF4-FFF2-40B4-BE49-F238E27FC236}">
                <a16:creationId xmlns:a16="http://schemas.microsoft.com/office/drawing/2014/main" id="{53399CD2-E255-3563-C317-B3719E53E00C}"/>
              </a:ext>
            </a:extLst>
          </p:cNvPr>
          <p:cNvSpPr txBox="1"/>
          <p:nvPr/>
        </p:nvSpPr>
        <p:spPr>
          <a:xfrm>
            <a:off x="4028444" y="5770883"/>
            <a:ext cx="4135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Enhancing MS Copilot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 Semibold" pitchFamily="2" charset="0"/>
              </a:rPr>
              <a:t>to improve information workers productivity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 Semibold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48EA66-F198-4735-75DF-F0A80FDD5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164849" y="5338915"/>
            <a:ext cx="0" cy="100584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!!MCS icon 3">
            <a:extLst>
              <a:ext uri="{FF2B5EF4-FFF2-40B4-BE49-F238E27FC236}">
                <a16:creationId xmlns:a16="http://schemas.microsoft.com/office/drawing/2014/main" id="{220464DC-85F3-E5EC-80D0-C583AFFB4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7167" y="5258778"/>
            <a:ext cx="482438" cy="468051"/>
          </a:xfrm>
          <a:prstGeom prst="rect">
            <a:avLst/>
          </a:prstGeom>
          <a:effectLst/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41D023C-8278-9191-81B0-DD357A20D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39613" y="5338915"/>
            <a:ext cx="1747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+</a:t>
            </a:r>
          </a:p>
        </p:txBody>
      </p:sp>
      <p:pic>
        <p:nvPicPr>
          <p:cNvPr id="76" name="!!Azue icon">
            <a:extLst>
              <a:ext uri="{FF2B5EF4-FFF2-40B4-BE49-F238E27FC236}">
                <a16:creationId xmlns:a16="http://schemas.microsoft.com/office/drawing/2014/main" id="{1CD9F5B4-26CC-C831-7AF5-E462FD3AF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4348" y="5291735"/>
            <a:ext cx="414501" cy="402137"/>
          </a:xfrm>
          <a:prstGeom prst="rect">
            <a:avLst/>
          </a:prstGeom>
          <a:effectLst/>
        </p:spPr>
      </p:pic>
      <p:sp>
        <p:nvSpPr>
          <p:cNvPr id="48" name="!!MCS Header">
            <a:extLst>
              <a:ext uri="{FF2B5EF4-FFF2-40B4-BE49-F238E27FC236}">
                <a16:creationId xmlns:a16="http://schemas.microsoft.com/office/drawing/2014/main" id="{B52F0115-0B60-6FDF-700A-C83FF2EA639C}"/>
              </a:ext>
            </a:extLst>
          </p:cNvPr>
          <p:cNvSpPr txBox="1"/>
          <p:nvPr/>
        </p:nvSpPr>
        <p:spPr>
          <a:xfrm>
            <a:off x="8164208" y="5761507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Works with Azure Foundry</a:t>
            </a:r>
          </a:p>
        </p:txBody>
      </p:sp>
    </p:spTree>
    <p:extLst>
      <p:ext uri="{BB962C8B-B14F-4D97-AF65-F5344CB8AC3E}">
        <p14:creationId xmlns:p14="http://schemas.microsoft.com/office/powerpoint/2010/main" val="24037122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3.7037E-7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56" grpId="0" animBg="1"/>
      <p:bldP spid="72" grpId="0"/>
      <p:bldP spid="70" grpId="0"/>
      <p:bldP spid="68" grpId="0"/>
      <p:bldP spid="66" grpId="0"/>
      <p:bldP spid="64" grpId="0"/>
      <p:bldP spid="13" grpId="0"/>
      <p:bldP spid="78" grpId="0"/>
      <p:bldP spid="10" grpId="0"/>
      <p:bldP spid="79" grpId="0"/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93F85-99E0-77F3-E0CA-8AA9E45B9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26C8C-C95A-9E33-E8AC-8E7BAF83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A range of tools for agent creation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B906CB-9BF6-51E0-B858-887AA81DA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200" y="1582428"/>
            <a:ext cx="11017250" cy="5232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8AB4A-3183-5C4B-D139-DB4F6C7C3B89}"/>
              </a:ext>
            </a:extLst>
          </p:cNvPr>
          <p:cNvSpPr txBox="1"/>
          <p:nvPr/>
        </p:nvSpPr>
        <p:spPr>
          <a:xfrm>
            <a:off x="754914" y="1736316"/>
            <a:ext cx="153665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No code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528A57-7361-CA8C-54A6-648A73F96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36440" y="1348368"/>
            <a:ext cx="991346" cy="991341"/>
          </a:xfrm>
          <a:prstGeom prst="ellipse">
            <a:avLst/>
          </a:prstGeom>
          <a:solidFill>
            <a:srgbClr val="194449">
              <a:alpha val="15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0BB79D1-94A1-0BE1-E710-384D0E3C4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133770" y="1445698"/>
            <a:ext cx="796687" cy="796680"/>
          </a:xfrm>
          <a:prstGeom prst="ellipse">
            <a:avLst/>
          </a:prstGeom>
          <a:solidFill>
            <a:schemeClr val="bg1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12" name="Picture 11" descr="Copilot&#10;">
            <a:extLst>
              <a:ext uri="{FF2B5EF4-FFF2-40B4-BE49-F238E27FC236}">
                <a16:creationId xmlns:a16="http://schemas.microsoft.com/office/drawing/2014/main" id="{80797639-5EA2-5ED3-0AB6-4F4F85C8B9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2923"/>
          <a:stretch/>
        </p:blipFill>
        <p:spPr>
          <a:xfrm>
            <a:off x="2262689" y="1590363"/>
            <a:ext cx="538849" cy="507350"/>
          </a:xfrm>
          <a:prstGeom prst="rect">
            <a:avLst/>
          </a:prstGeom>
          <a:ln w="744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26">
            <a:extLst>
              <a:ext uri="{FF2B5EF4-FFF2-40B4-BE49-F238E27FC236}">
                <a16:creationId xmlns:a16="http://schemas.microsoft.com/office/drawing/2014/main" id="{115BFD27-6B1C-501E-2EEF-1CC85D90D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31923" y="2661198"/>
            <a:ext cx="3200380" cy="2884756"/>
          </a:xfrm>
          <a:prstGeom prst="roundRect">
            <a:avLst>
              <a:gd name="adj" fmla="val 4624"/>
            </a:avLst>
          </a:prstGeom>
          <a:solidFill>
            <a:srgbClr val="194449">
              <a:alpha val="10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 useBgFill="1"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E132802-E3B2-EDD8-2C25-CD8B0FEEC499}"/>
              </a:ext>
            </a:extLst>
          </p:cNvPr>
          <p:cNvSpPr/>
          <p:nvPr/>
        </p:nvSpPr>
        <p:spPr bwMode="auto">
          <a:xfrm>
            <a:off x="1496771" y="2458756"/>
            <a:ext cx="2070684" cy="404575"/>
          </a:xfrm>
          <a:prstGeom prst="roundRect">
            <a:avLst>
              <a:gd name="adj" fmla="val 50000"/>
            </a:avLst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2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For end users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AC27AAA-E194-BDFA-EF5A-4B63D999F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03" y="2847539"/>
            <a:ext cx="3330820" cy="20709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D5D8AA-9053-B696-7286-220A651A0D8D}"/>
              </a:ext>
            </a:extLst>
          </p:cNvPr>
          <p:cNvSpPr txBox="1"/>
          <p:nvPr/>
        </p:nvSpPr>
        <p:spPr>
          <a:xfrm>
            <a:off x="1631336" y="4847631"/>
            <a:ext cx="1801554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Agent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builder</a:t>
            </a:r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BCFB285F-189C-FF89-808E-6A87A2255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00329" y="1348368"/>
            <a:ext cx="991344" cy="991341"/>
          </a:xfrm>
          <a:prstGeom prst="ellipse">
            <a:avLst/>
          </a:prstGeom>
          <a:solidFill>
            <a:srgbClr val="194449">
              <a:alpha val="15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82C1543D-B7D0-D501-4632-AFB1D6A47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97658" y="1445698"/>
            <a:ext cx="796686" cy="796680"/>
          </a:xfrm>
          <a:prstGeom prst="ellipse">
            <a:avLst/>
          </a:prstGeom>
          <a:solidFill>
            <a:schemeClr val="bg1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167" name="Graphic 166" descr="Copilot Studio">
            <a:extLst>
              <a:ext uri="{FF2B5EF4-FFF2-40B4-BE49-F238E27FC236}">
                <a16:creationId xmlns:a16="http://schemas.microsoft.com/office/drawing/2014/main" id="{7DB0DBA8-9BBC-8B0F-EDFA-240C32B12E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35402" y="1576607"/>
            <a:ext cx="521199" cy="521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: Rounded Corners 26">
            <a:extLst>
              <a:ext uri="{FF2B5EF4-FFF2-40B4-BE49-F238E27FC236}">
                <a16:creationId xmlns:a16="http://schemas.microsoft.com/office/drawing/2014/main" id="{88EA8689-9F6C-A7F3-D818-68BF9F705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95811" y="2661198"/>
            <a:ext cx="3200380" cy="2884756"/>
          </a:xfrm>
          <a:prstGeom prst="roundRect">
            <a:avLst>
              <a:gd name="adj" fmla="val 4624"/>
            </a:avLst>
          </a:prstGeom>
          <a:solidFill>
            <a:srgbClr val="194449">
              <a:alpha val="10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 useBgFill="1"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A36E2E-4805-9FDE-4121-ACBE6F915855}"/>
              </a:ext>
            </a:extLst>
          </p:cNvPr>
          <p:cNvSpPr/>
          <p:nvPr/>
        </p:nvSpPr>
        <p:spPr bwMode="auto">
          <a:xfrm>
            <a:off x="5034787" y="2456666"/>
            <a:ext cx="2122428" cy="401191"/>
          </a:xfrm>
          <a:prstGeom prst="roundRect">
            <a:avLst>
              <a:gd name="adj" fmla="val 50000"/>
            </a:avLst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2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For makers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79E4E2-5A90-1AAF-0CF7-567BAED67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62371" y="3050376"/>
            <a:ext cx="2667260" cy="1696210"/>
          </a:xfrm>
          <a:prstGeom prst="roundRect">
            <a:avLst>
              <a:gd name="adj" fmla="val 2856"/>
            </a:avLst>
          </a:prstGeom>
          <a:noFill/>
          <a:effectLst>
            <a:outerShdw blurRad="279400" algn="ctr" rotWithShape="0">
              <a:prstClr val="black">
                <a:alpha val="2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55C27A-27BB-66B2-E905-2AA3C4716284}"/>
              </a:ext>
            </a:extLst>
          </p:cNvPr>
          <p:cNvSpPr txBox="1"/>
          <p:nvPr/>
        </p:nvSpPr>
        <p:spPr>
          <a:xfrm>
            <a:off x="5195120" y="4847631"/>
            <a:ext cx="1801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Copilot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Studio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2836E4-69D6-37B9-01F3-A4785A9A3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64216" y="1348368"/>
            <a:ext cx="991344" cy="991341"/>
          </a:xfrm>
          <a:prstGeom prst="ellipse">
            <a:avLst/>
          </a:prstGeom>
          <a:solidFill>
            <a:srgbClr val="194449">
              <a:alpha val="15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1B8F6CC-B85B-9C9D-EB5E-F12536FC6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61545" y="1445698"/>
            <a:ext cx="796686" cy="796680"/>
          </a:xfrm>
          <a:prstGeom prst="ellipse">
            <a:avLst/>
          </a:prstGeom>
          <a:solidFill>
            <a:schemeClr val="bg1"/>
          </a:solidFill>
          <a:ln w="158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pic>
        <p:nvPicPr>
          <p:cNvPr id="11" name="Picture 10" descr="Azure">
            <a:extLst>
              <a:ext uri="{FF2B5EF4-FFF2-40B4-BE49-F238E27FC236}">
                <a16:creationId xmlns:a16="http://schemas.microsoft.com/office/drawing/2014/main" id="{CC2E7CA4-6D1C-2F3D-DC4E-0CEA3C6B0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418800" y="1602950"/>
            <a:ext cx="482176" cy="482176"/>
          </a:xfrm>
          <a:prstGeom prst="rect">
            <a:avLst/>
          </a:prstGeom>
          <a:ln w="7441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: Rounded Corners 26">
            <a:extLst>
              <a:ext uri="{FF2B5EF4-FFF2-40B4-BE49-F238E27FC236}">
                <a16:creationId xmlns:a16="http://schemas.microsoft.com/office/drawing/2014/main" id="{7AEB8148-1489-0213-B31A-7598112A6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59698" y="2661198"/>
            <a:ext cx="3200380" cy="2884756"/>
          </a:xfrm>
          <a:prstGeom prst="roundRect">
            <a:avLst>
              <a:gd name="adj" fmla="val 4624"/>
            </a:avLst>
          </a:prstGeom>
          <a:solidFill>
            <a:srgbClr val="194449">
              <a:alpha val="10000"/>
            </a:srgbClr>
          </a:solidFill>
          <a:ln w="63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 useBgFill="1"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E905947-39AC-16F5-4215-93A48B3C91C9}"/>
              </a:ext>
            </a:extLst>
          </p:cNvPr>
          <p:cNvSpPr/>
          <p:nvPr/>
        </p:nvSpPr>
        <p:spPr bwMode="auto">
          <a:xfrm>
            <a:off x="8624546" y="2453383"/>
            <a:ext cx="2070684" cy="404575"/>
          </a:xfrm>
          <a:prstGeom prst="roundRect">
            <a:avLst>
              <a:gd name="adj" fmla="val 50000"/>
            </a:avLst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2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For developers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8BC541-D3A9-9796-51EA-6D1D24CDF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509" y="2968513"/>
            <a:ext cx="3032759" cy="188150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C3E041B-C37A-A6AF-E31B-F5220402A8B4}"/>
              </a:ext>
            </a:extLst>
          </p:cNvPr>
          <p:cNvSpPr txBox="1"/>
          <p:nvPr/>
        </p:nvSpPr>
        <p:spPr>
          <a:xfrm>
            <a:off x="8199824" y="4847631"/>
            <a:ext cx="29201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Copilot Studio, Azure AI Foundry &amp; Visual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A2D1C-D784-07AF-D961-48CB94EF2595}"/>
              </a:ext>
            </a:extLst>
          </p:cNvPr>
          <p:cNvSpPr txBox="1"/>
          <p:nvPr/>
        </p:nvSpPr>
        <p:spPr>
          <a:xfrm>
            <a:off x="10155560" y="1736316"/>
            <a:ext cx="122918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+mn-cs"/>
              </a:rPr>
              <a:t>Pro code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2F48BFA-2B22-63F6-5304-C1A1D1885E7D}"/>
              </a:ext>
            </a:extLst>
          </p:cNvPr>
          <p:cNvSpPr>
            <a:spLocks/>
          </p:cNvSpPr>
          <p:nvPr/>
        </p:nvSpPr>
        <p:spPr bwMode="auto">
          <a:xfrm>
            <a:off x="588963" y="5884893"/>
            <a:ext cx="11023364" cy="47607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A58AD4">
                  <a:alpha val="26738"/>
                </a:srgbClr>
              </a:gs>
              <a:gs pos="80000">
                <a:srgbClr val="46A0DE">
                  <a:alpha val="21269"/>
                </a:srgbClr>
              </a:gs>
            </a:gsLst>
            <a:path path="circle">
              <a:fillToRect l="100000" t="100000"/>
            </a:path>
          </a:gradFill>
          <a:ln w="19050" cap="rnd">
            <a:noFill/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2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Data protection, agent sharing &amp; usage limits, and reporting &amp;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20401317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03542 " pathEditMode="relative" rAng="0" ptsTypes="AA">
                                      <p:cBhvr>
                                        <p:cTn id="85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9" grpId="0"/>
      <p:bldP spid="40" grpId="0" animBg="1"/>
      <p:bldP spid="41" grpId="0" animBg="1"/>
      <p:bldP spid="7" grpId="0" animBg="1"/>
      <p:bldP spid="27" grpId="0" animBg="1"/>
      <p:bldP spid="29" grpId="0"/>
      <p:bldP spid="168" grpId="0" animBg="1"/>
      <p:bldP spid="169" grpId="0" animBg="1"/>
      <p:bldP spid="8" grpId="0" animBg="1"/>
      <p:bldP spid="20" grpId="0" animBg="1"/>
      <p:bldP spid="21" grpId="0"/>
      <p:bldP spid="42" grpId="0" animBg="1"/>
      <p:bldP spid="43" grpId="0" animBg="1"/>
      <p:bldP spid="14" grpId="0" animBg="1"/>
      <p:bldP spid="23" grpId="0" animBg="1"/>
      <p:bldP spid="25" grpId="0"/>
      <p:bldP spid="10" grpId="0"/>
      <p:bldP spid="3" grpId="0" animBg="1"/>
      <p:bldP spid="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0F3A0-1FAD-3A93-6DB9-9517085B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2CFA444-73F8-0CD1-76B3-A49816BBB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pPr algn="ctr"/>
            <a:r>
              <a:rPr lang="en-US" dirty="0"/>
              <a:t>How does it all fit together?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5665B479-DE93-83B1-48C7-1D0888D81DC7}"/>
              </a:ext>
            </a:extLst>
          </p:cNvPr>
          <p:cNvSpPr/>
          <p:nvPr/>
        </p:nvSpPr>
        <p:spPr>
          <a:xfrm>
            <a:off x="1877453" y="1262567"/>
            <a:ext cx="1444389" cy="337578"/>
          </a:xfrm>
          <a:prstGeom prst="roundRect">
            <a:avLst>
              <a:gd name="adj" fmla="val 50000"/>
            </a:avLst>
          </a:prstGeom>
          <a:solidFill>
            <a:srgbClr val="0A6BBA"/>
          </a:solidFill>
        </p:spPr>
        <p:txBody>
          <a:bodyPr wrap="square" lIns="91440" tIns="18288" rIns="91440" bIns="36576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1 - Trigger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BAEB5E-A8EA-EF27-DFCF-3E8935D44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 flipH="1">
            <a:off x="1531647" y="1706445"/>
            <a:ext cx="2082686" cy="2130781"/>
          </a:xfrm>
          <a:prstGeom prst="roundRect">
            <a:avLst>
              <a:gd name="adj" fmla="val 9934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DEB19C21-BD58-A816-9207-D75F1A18A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1504797" y="3913809"/>
            <a:ext cx="2146695" cy="1932352"/>
          </a:xfrm>
          <a:prstGeom prst="round2SameRect">
            <a:avLst>
              <a:gd name="adj1" fmla="val 7173"/>
              <a:gd name="adj2" fmla="val 0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F7C42CDB-73DA-13B4-5960-15FC132ECA23}"/>
              </a:ext>
            </a:extLst>
          </p:cNvPr>
          <p:cNvSpPr/>
          <p:nvPr/>
        </p:nvSpPr>
        <p:spPr>
          <a:xfrm>
            <a:off x="1506075" y="1730491"/>
            <a:ext cx="2132303" cy="403839"/>
          </a:xfrm>
          <a:prstGeom prst="round2SameRect">
            <a:avLst>
              <a:gd name="adj1" fmla="val 42519"/>
              <a:gd name="adj2" fmla="val 0"/>
            </a:avLst>
          </a:prstGeom>
          <a:solidFill>
            <a:srgbClr val="C0CBCC"/>
          </a:solidFill>
          <a:ln w="9525" cap="flat" cmpd="sng" algn="ctr">
            <a:noFill/>
            <a:prstDash val="solid"/>
          </a:ln>
          <a:effectLst/>
        </p:spPr>
        <p:txBody>
          <a:bodyPr bIns="91440" rtlCol="0" anchor="ctr"/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9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 automatically</a:t>
            </a:r>
            <a:br>
              <a:rPr kumimoji="0" lang="en-US" sz="9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9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reacts to triggers</a:t>
            </a:r>
          </a:p>
        </p:txBody>
      </p:sp>
      <p:sp useBgFill="1">
        <p:nvSpPr>
          <p:cNvPr id="153" name="Rectangle: Rounded Corners 6">
            <a:extLst>
              <a:ext uri="{FF2B5EF4-FFF2-40B4-BE49-F238E27FC236}">
                <a16:creationId xmlns:a16="http://schemas.microsoft.com/office/drawing/2014/main" id="{2108E3BC-A0ED-C38F-127F-868FF393B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65506" y="2601635"/>
            <a:ext cx="1788443" cy="516597"/>
          </a:xfrm>
          <a:prstGeom prst="roundRect">
            <a:avLst>
              <a:gd name="adj" fmla="val 13802"/>
            </a:avLst>
          </a:prstGeom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1D7C103-8D76-D455-C4C7-7E544ACB14B5}"/>
              </a:ext>
            </a:extLst>
          </p:cNvPr>
          <p:cNvSpPr txBox="1"/>
          <p:nvPr/>
        </p:nvSpPr>
        <p:spPr>
          <a:xfrm>
            <a:off x="2003223" y="2704905"/>
            <a:ext cx="140607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When a new email arrives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Office 365 Outlook</a:t>
            </a:r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21627546-A1A7-7560-43DA-F976C02D6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37094" y="2453374"/>
            <a:ext cx="283992" cy="283993"/>
          </a:xfrm>
          <a:prstGeom prst="ellipse">
            <a:avLst/>
          </a:prstGeom>
          <a:noFill/>
          <a:ln w="9525">
            <a:solidFill>
              <a:srgbClr val="63B1E5">
                <a:alpha val="70000"/>
              </a:srgb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20B042A0-99B3-6ACD-F517-B8EDE0D33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5130" y="2431410"/>
            <a:ext cx="327921" cy="327922"/>
          </a:xfrm>
          <a:prstGeom prst="ellipse">
            <a:avLst/>
          </a:prstGeom>
          <a:noFill/>
          <a:ln w="9525">
            <a:solidFill>
              <a:srgbClr val="63B1E5">
                <a:alpha val="47000"/>
              </a:srgb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4975CC68-9B38-D903-7C1D-785B700AE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63976" y="2480256"/>
            <a:ext cx="230229" cy="230230"/>
          </a:xfrm>
          <a:prstGeom prst="ellipse">
            <a:avLst/>
          </a:prstGeom>
          <a:solidFill>
            <a:srgbClr val="DAEDFC"/>
          </a:solidFill>
          <a:ln w="9525">
            <a:solidFill>
              <a:srgbClr val="63B1E5"/>
            </a:solidFill>
          </a:ln>
          <a:effectLst>
            <a:outerShdw blurRad="25400" dist="38100" dir="2700000" sx="89000" sy="8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61" name="Graphic 160">
            <a:extLst>
              <a:ext uri="{FF2B5EF4-FFF2-40B4-BE49-F238E27FC236}">
                <a16:creationId xmlns:a16="http://schemas.microsoft.com/office/drawing/2014/main" id="{ABF523C8-3CE0-153B-25A2-197C7A2C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299" y="2510351"/>
            <a:ext cx="182161" cy="182162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F72B94FE-BC4F-1038-C00B-BE343F8E9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36" y="2684810"/>
            <a:ext cx="325007" cy="32500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8CE9C39-F280-ED07-4B07-526B827569D9}"/>
              </a:ext>
            </a:extLst>
          </p:cNvPr>
          <p:cNvSpPr/>
          <p:nvPr/>
        </p:nvSpPr>
        <p:spPr>
          <a:xfrm>
            <a:off x="1504795" y="3576241"/>
            <a:ext cx="9251765" cy="337676"/>
          </a:xfrm>
          <a:prstGeom prst="rect">
            <a:avLst/>
          </a:pr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Orchestration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D723F-817B-428A-1201-075C53BF9467}"/>
              </a:ext>
            </a:extLst>
          </p:cNvPr>
          <p:cNvSpPr/>
          <p:nvPr/>
        </p:nvSpPr>
        <p:spPr>
          <a:xfrm>
            <a:off x="1507596" y="3932137"/>
            <a:ext cx="2138962" cy="40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Tell your agents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when to act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649BECB-BB32-84C3-C5CC-8C5C6213D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6284" y="4394207"/>
            <a:ext cx="1814731" cy="374720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3796CA-CD5C-AB83-B9EF-84E4D7399A57}"/>
              </a:ext>
            </a:extLst>
          </p:cNvPr>
          <p:cNvSpPr txBox="1"/>
          <p:nvPr/>
        </p:nvSpPr>
        <p:spPr>
          <a:xfrm>
            <a:off x="1962401" y="4423429"/>
            <a:ext cx="159910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When an item is created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SharePoint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D3AED00-C95C-8613-5B37-4335AE12B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136" y="4416420"/>
            <a:ext cx="331753" cy="33175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7F62BF84-C525-8B7A-59BB-F302A114A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01719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61BB0888-80B9-210A-1639-0B2AF2285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01719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71AEE10A-B286-AAC2-DD96-9B658E10D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489958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D088C187-85AC-5213-B9A2-0CC133EF7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89958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EE3FACA-97F2-3577-CB16-8FDD09448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578199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2053C4CE-7ABF-5B16-B9EC-A50D72734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78199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940B3BE-D811-F305-3D7E-44248B59D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665550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000127BB-E357-61FF-8CE3-2235119DD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65550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D8592732-3C66-1324-90D8-52D1603FA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53790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31A5F16E-51D8-F879-145C-34FA2E21E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3790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A346C940-7644-1B20-790E-FAE796D12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842031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D7A0BE7A-626E-B44B-A63D-B7974ACFB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42031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6FA85B7-44AD-1A3B-C9A4-C1A0608FE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6284" y="4867236"/>
            <a:ext cx="1814731" cy="374720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47FE8C60-B7E4-85E7-636D-FC1BC26A3A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66290" y="5340266"/>
            <a:ext cx="1469042" cy="374720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A8DBCA-FD32-F2F8-1372-0AA569F443CF}"/>
              </a:ext>
            </a:extLst>
          </p:cNvPr>
          <p:cNvSpPr txBox="1"/>
          <p:nvPr/>
        </p:nvSpPr>
        <p:spPr>
          <a:xfrm>
            <a:off x="1962401" y="4899625"/>
            <a:ext cx="1413495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When a new hire starts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HR Management</a:t>
            </a: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193F1BD5-2607-9352-1E5B-B66894B2B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05750" y="4909095"/>
            <a:ext cx="308524" cy="308524"/>
          </a:xfrm>
          <a:prstGeom prst="rect">
            <a:avLst/>
          </a:prstGeom>
          <a:effectLst/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0DB8C812-27D6-4BDE-FD9D-229FDFBF91C7}"/>
              </a:ext>
            </a:extLst>
          </p:cNvPr>
          <p:cNvSpPr txBox="1"/>
          <p:nvPr/>
        </p:nvSpPr>
        <p:spPr>
          <a:xfrm>
            <a:off x="1962401" y="5378425"/>
            <a:ext cx="11733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Recurrence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Schedule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108333E-E0CB-8AD9-ED26-1D2B9F684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51" y="5378100"/>
            <a:ext cx="312719" cy="31271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C3EBDBC8-B16A-2A0F-144D-BD80097F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17010" y="5389666"/>
            <a:ext cx="279496" cy="279496"/>
          </a:xfrm>
          <a:prstGeom prst="rect">
            <a:avLst/>
          </a:prstGeom>
          <a:effectLst/>
        </p:spPr>
      </p:pic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3E3A469F-0465-3867-0211-885CB04B2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930272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801634D4-7C2B-5EAB-F1FA-E4CEC9D5F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30272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9F315F83-4A61-1F1C-37A1-B4687AC78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018511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6E47673-5C01-0626-666B-8E7AA2D23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018511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10AB6FBB-C440-0764-E08D-1F99A989C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106752" y="1440825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DAAA918-366C-D924-858D-6FD8CD92D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06752" y="13886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5AC8EB34-7720-8010-D52C-EBE32D683CAD}"/>
              </a:ext>
            </a:extLst>
          </p:cNvPr>
          <p:cNvSpPr/>
          <p:nvPr/>
        </p:nvSpPr>
        <p:spPr>
          <a:xfrm>
            <a:off x="4228778" y="1262567"/>
            <a:ext cx="1444389" cy="337578"/>
          </a:xfrm>
          <a:prstGeom prst="roundRect">
            <a:avLst>
              <a:gd name="adj" fmla="val 50000"/>
            </a:avLst>
          </a:prstGeom>
          <a:solidFill>
            <a:srgbClr val="1F67B8"/>
          </a:solidFill>
        </p:spPr>
        <p:txBody>
          <a:bodyPr wrap="square" lIns="91440" tIns="18288" rIns="91440" bIns="36576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2 - Instructions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8E9E62B-ADEC-6903-84DB-22BE9CC53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 flipH="1">
            <a:off x="3901928" y="1710334"/>
            <a:ext cx="2082688" cy="2138962"/>
          </a:xfrm>
          <a:prstGeom prst="roundRect">
            <a:avLst>
              <a:gd name="adj" fmla="val 9934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DEDD3A3B-7D1F-854B-87C3-E5C1F7E53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3878850" y="3913809"/>
            <a:ext cx="2146695" cy="1932352"/>
          </a:xfrm>
          <a:prstGeom prst="round2SameRect">
            <a:avLst>
              <a:gd name="adj1" fmla="val 7648"/>
              <a:gd name="adj2" fmla="val 0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FEE58036-C62C-5746-7A1C-E0697AAC8ED8}"/>
              </a:ext>
            </a:extLst>
          </p:cNvPr>
          <p:cNvSpPr/>
          <p:nvPr/>
        </p:nvSpPr>
        <p:spPr>
          <a:xfrm>
            <a:off x="3869624" y="1730491"/>
            <a:ext cx="2147766" cy="403839"/>
          </a:xfrm>
          <a:prstGeom prst="round2SameRect">
            <a:avLst>
              <a:gd name="adj1" fmla="val 41688"/>
              <a:gd name="adj2" fmla="val 0"/>
            </a:avLst>
          </a:prstGeom>
          <a:solidFill>
            <a:srgbClr val="C0CBCC"/>
          </a:solidFill>
          <a:ln w="9525" cap="flat" cmpd="sng" algn="ctr">
            <a:noFill/>
            <a:prstDash val="solid"/>
          </a:ln>
          <a:effectLst/>
        </p:spPr>
        <p:txBody>
          <a:bodyPr bIns="91440" rtlCol="0" anchor="ctr"/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 follows</a:t>
            </a:r>
            <a:b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your instructions</a:t>
            </a:r>
          </a:p>
        </p:txBody>
      </p:sp>
      <p:sp>
        <p:nvSpPr>
          <p:cNvPr id="114" name="Rectangle: Rounded Corners 6">
            <a:extLst>
              <a:ext uri="{FF2B5EF4-FFF2-40B4-BE49-F238E27FC236}">
                <a16:creationId xmlns:a16="http://schemas.microsoft.com/office/drawing/2014/main" id="{30329142-B735-FFB6-6CDD-22B6F4EF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68460" y="2243476"/>
            <a:ext cx="1775901" cy="1230103"/>
          </a:xfrm>
          <a:prstGeom prst="roundRect">
            <a:avLst>
              <a:gd name="adj" fmla="val 9656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9FBD947-E4CA-3AA1-7AE4-E5CF0BA69904}"/>
              </a:ext>
            </a:extLst>
          </p:cNvPr>
          <p:cNvSpPr txBox="1"/>
          <p:nvPr/>
        </p:nvSpPr>
        <p:spPr>
          <a:xfrm>
            <a:off x="4148923" y="2450655"/>
            <a:ext cx="1524244" cy="877163"/>
          </a:xfrm>
          <a:prstGeom prst="rect">
            <a:avLst/>
          </a:prstGeom>
          <a:noFill/>
        </p:spPr>
        <p:txBody>
          <a:bodyPr wrap="square" lIns="0" tIns="91440" rIns="0" rtlCol="0" anchor="ctr">
            <a:spAutoFit/>
          </a:bodyPr>
          <a:lstStyle/>
          <a:p>
            <a:pPr marL="800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I recently purchased a 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product from your company, but unfortunately, it arrived broken. I would like to request a replacement. Could you please assist me with this?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6B82D6-125D-EA0B-A4A0-231CB1666D07}"/>
              </a:ext>
            </a:extLst>
          </p:cNvPr>
          <p:cNvSpPr/>
          <p:nvPr/>
        </p:nvSpPr>
        <p:spPr>
          <a:xfrm>
            <a:off x="3884861" y="3932137"/>
            <a:ext cx="2138962" cy="40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Design your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agents’ behavior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4BEC216-30BD-EEFB-4CBB-9AEA4BD48C54}"/>
              </a:ext>
            </a:extLst>
          </p:cNvPr>
          <p:cNvSpPr/>
          <p:nvPr/>
        </p:nvSpPr>
        <p:spPr>
          <a:xfrm>
            <a:off x="4161828" y="4390519"/>
            <a:ext cx="1603658" cy="292006"/>
          </a:xfrm>
          <a:prstGeom prst="roundRect">
            <a:avLst>
              <a:gd name="adj" fmla="val 14585"/>
            </a:avLst>
          </a:prstGeom>
          <a:solidFill>
            <a:srgbClr val="2067B7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Build the way you want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54223D8-B301-C25A-F8FF-6CE0404382AD}"/>
              </a:ext>
            </a:extLst>
          </p:cNvPr>
          <p:cNvSpPr/>
          <p:nvPr/>
        </p:nvSpPr>
        <p:spPr>
          <a:xfrm>
            <a:off x="4172715" y="4745190"/>
            <a:ext cx="1580336" cy="203895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Natural language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230ECD-204F-1D89-D477-D74C6CDF6FAA}"/>
              </a:ext>
            </a:extLst>
          </p:cNvPr>
          <p:cNvSpPr/>
          <p:nvPr/>
        </p:nvSpPr>
        <p:spPr>
          <a:xfrm>
            <a:off x="4172715" y="5011750"/>
            <a:ext cx="1580336" cy="203895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Pre-built templates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61872B0F-1DA8-B640-65E5-E77379CEE671}"/>
              </a:ext>
            </a:extLst>
          </p:cNvPr>
          <p:cNvSpPr/>
          <p:nvPr/>
        </p:nvSpPr>
        <p:spPr>
          <a:xfrm>
            <a:off x="4172715" y="5278310"/>
            <a:ext cx="1580336" cy="203895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Visual canvas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5D5E1B1-9263-0968-25F6-8C18429EBB77}"/>
              </a:ext>
            </a:extLst>
          </p:cNvPr>
          <p:cNvSpPr/>
          <p:nvPr/>
        </p:nvSpPr>
        <p:spPr>
          <a:xfrm>
            <a:off x="4172715" y="5544869"/>
            <a:ext cx="1580336" cy="203895"/>
          </a:xfrm>
          <a:prstGeom prst="roundRect">
            <a:avLst/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Code</a:t>
            </a:r>
          </a:p>
        </p:txBody>
      </p: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667712EB-ACFF-D7F7-A674-792044188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760071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EE05784-1045-17A4-85D9-7E342CF5E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60071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7166F6C9-1CFB-815B-01B4-3EED4E082A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848310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14CF7974-B11D-EF7B-B900-870891207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8310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8F7A954A-F567-5C23-BF78-6AA59B23D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936551" y="1440820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C0CCA426-7E88-F5CD-1847-42D5DF18C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36551" y="1388681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C7297F96-811C-3535-AD27-E501F59F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23902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0D82F579-81C4-3775-CED9-2A652B21C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23902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5129E759-56AB-0FF6-F3D1-F0E2E3857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112142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F7E6677-7B61-0AFD-D018-3332ACE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112142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7089078-B560-9BC1-A14D-4226A49D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00383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09FECBB-5888-C109-2B12-7E5F600C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00383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355749D2-3878-44C4-A67B-01CFDA2A0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288624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BF02733-8C3E-310B-F37B-D1B7D3C17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88624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40FDFF02-C69B-DE8F-415C-B62BB4700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376863" y="144082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0F68583D-02A2-EDB2-A76C-CCABD94B3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76863" y="138868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CC3CC07-3173-1272-7BC0-19225C879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465104" y="1440825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9273B4F2-3DC0-60F0-0B6A-F9540F110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65104" y="13886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921DBDAC-3AEC-E9C3-71DB-9576913174EE}"/>
              </a:ext>
            </a:extLst>
          </p:cNvPr>
          <p:cNvSpPr/>
          <p:nvPr/>
        </p:nvSpPr>
        <p:spPr>
          <a:xfrm>
            <a:off x="6580102" y="1262567"/>
            <a:ext cx="1444389" cy="337578"/>
          </a:xfrm>
          <a:prstGeom prst="roundRect">
            <a:avLst>
              <a:gd name="adj" fmla="val 50000"/>
            </a:avLst>
          </a:prstGeom>
          <a:solidFill>
            <a:srgbClr val="4260B4"/>
          </a:solidFill>
        </p:spPr>
        <p:txBody>
          <a:bodyPr wrap="square" lIns="91440" tIns="18288" rIns="91440" bIns="36576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3 - Plan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4343E14-7B87-1ACF-3275-A7FF3D01B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 flipH="1">
            <a:off x="6275194" y="1707476"/>
            <a:ext cx="2074709" cy="2136701"/>
          </a:xfrm>
          <a:prstGeom prst="roundRect">
            <a:avLst>
              <a:gd name="adj" fmla="val 9934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0361E455-9ABD-1204-647F-5843A63C4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6239583" y="3910191"/>
            <a:ext cx="2146695" cy="2557663"/>
          </a:xfrm>
          <a:prstGeom prst="round2SameRect">
            <a:avLst>
              <a:gd name="adj1" fmla="val 7911"/>
              <a:gd name="adj2" fmla="val 0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ACF32E1A-B4D7-8EDB-3176-2243A6E54BCB}"/>
              </a:ext>
            </a:extLst>
          </p:cNvPr>
          <p:cNvSpPr/>
          <p:nvPr/>
        </p:nvSpPr>
        <p:spPr>
          <a:xfrm>
            <a:off x="6237364" y="1730491"/>
            <a:ext cx="2143533" cy="403839"/>
          </a:xfrm>
          <a:prstGeom prst="round2SameRect">
            <a:avLst>
              <a:gd name="adj1" fmla="val 44181"/>
              <a:gd name="adj2" fmla="val 0"/>
            </a:avLst>
          </a:prstGeom>
          <a:solidFill>
            <a:srgbClr val="C0CBCC"/>
          </a:solidFill>
          <a:ln w="9525" cap="flat" cmpd="sng" algn="ctr">
            <a:noFill/>
            <a:prstDash val="solid"/>
          </a:ln>
          <a:effectLst/>
        </p:spPr>
        <p:txBody>
          <a:bodyPr bIns="91440" rtlCol="0" anchor="ctr"/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 completes the ask using</a:t>
            </a:r>
            <a:b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your data and knowledge</a:t>
            </a:r>
          </a:p>
        </p:txBody>
      </p:sp>
      <p:sp>
        <p:nvSpPr>
          <p:cNvPr id="136" name="Rectangle: Rounded Corners 6">
            <a:extLst>
              <a:ext uri="{FF2B5EF4-FFF2-40B4-BE49-F238E27FC236}">
                <a16:creationId xmlns:a16="http://schemas.microsoft.com/office/drawing/2014/main" id="{3D6A7A2C-BA14-64BD-692B-38B6E1CFE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08211" y="2249769"/>
            <a:ext cx="1770068" cy="1214488"/>
          </a:xfrm>
          <a:prstGeom prst="roundRect">
            <a:avLst>
              <a:gd name="adj" fmla="val 10289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2AB3700D-55E3-EF9E-4FCD-F7D9CEE8E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8259" y="2895041"/>
            <a:ext cx="271818" cy="271818"/>
          </a:xfrm>
          <a:prstGeom prst="ellipse">
            <a:avLst/>
          </a:prstGeom>
          <a:solidFill>
            <a:srgbClr val="DAEDFC"/>
          </a:solidFill>
          <a:ln w="9525">
            <a:solidFill>
              <a:srgbClr val="63B1E5"/>
            </a:solidFill>
          </a:ln>
          <a:effectLst>
            <a:outerShdw blurRad="25400" dist="38100" dir="2700000" sx="89000" sy="89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A0D36C34-24F9-E86A-76F3-D7C083C98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6521" y="2863310"/>
            <a:ext cx="335293" cy="335293"/>
          </a:xfrm>
          <a:prstGeom prst="ellipse">
            <a:avLst/>
          </a:prstGeom>
          <a:noFill/>
          <a:ln w="9525">
            <a:solidFill>
              <a:srgbClr val="63B1E5">
                <a:alpha val="70000"/>
              </a:srgb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3027494C-03F6-26D5-02B2-651A9B828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50591" y="2837371"/>
            <a:ext cx="387157" cy="387157"/>
          </a:xfrm>
          <a:prstGeom prst="ellipse">
            <a:avLst/>
          </a:prstGeom>
          <a:noFill/>
          <a:ln w="9525">
            <a:solidFill>
              <a:srgbClr val="63B1E5">
                <a:alpha val="47000"/>
              </a:srgbClr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1925D792-4CEE-0FCC-ACD8-D9695DCE1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606" y="2907115"/>
            <a:ext cx="244160" cy="244160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70C60953-542E-C5BE-875D-6E13260902F4}"/>
              </a:ext>
            </a:extLst>
          </p:cNvPr>
          <p:cNvSpPr txBox="1"/>
          <p:nvPr/>
        </p:nvSpPr>
        <p:spPr>
          <a:xfrm>
            <a:off x="6797200" y="2339945"/>
            <a:ext cx="1123615" cy="10259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Refunds and replacements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Company website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Send an email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Analyze an 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Message in Copilot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63C8B208-7341-FC23-E300-ECAA63E2F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7409" y="2559254"/>
            <a:ext cx="861600" cy="0"/>
          </a:xfrm>
          <a:prstGeom prst="line">
            <a:avLst/>
          </a:prstGeom>
          <a:ln w="63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F1B2ED2-FB70-1B2B-4A85-D921535E4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7409" y="2754593"/>
            <a:ext cx="861600" cy="0"/>
          </a:xfrm>
          <a:prstGeom prst="line">
            <a:avLst/>
          </a:prstGeom>
          <a:ln w="63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323FD1D-9519-6A4E-5653-8170BE54F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7409" y="2953021"/>
            <a:ext cx="861600" cy="0"/>
          </a:xfrm>
          <a:prstGeom prst="line">
            <a:avLst/>
          </a:prstGeom>
          <a:ln w="63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6B4419B-F084-5588-E11B-9F0C9FC17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877409" y="3151447"/>
            <a:ext cx="861600" cy="0"/>
          </a:xfrm>
          <a:prstGeom prst="line">
            <a:avLst/>
          </a:prstGeom>
          <a:ln w="6350">
            <a:solidFill>
              <a:schemeClr val="tx1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88F4AAFE-1C8E-88E0-5A11-59292E387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4165" y="3183019"/>
            <a:ext cx="165763" cy="165763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984C23DB-F3C3-8EAF-7D09-AA654E585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72" y="3207023"/>
            <a:ext cx="215348" cy="121133"/>
          </a:xfrm>
          <a:prstGeom prst="rect">
            <a:avLst/>
          </a:prstGeom>
        </p:spPr>
      </p:pic>
      <p:pic>
        <p:nvPicPr>
          <p:cNvPr id="126" name="Picture 12">
            <a:extLst>
              <a:ext uri="{FF2B5EF4-FFF2-40B4-BE49-F238E27FC236}">
                <a16:creationId xmlns:a16="http://schemas.microsoft.com/office/drawing/2014/main" id="{D98E20D8-B43C-5C4C-A259-51E699DC1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4" y="2372542"/>
            <a:ext cx="165763" cy="16576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12">
            <a:extLst>
              <a:ext uri="{FF2B5EF4-FFF2-40B4-BE49-F238E27FC236}">
                <a16:creationId xmlns:a16="http://schemas.microsoft.com/office/drawing/2014/main" id="{98DB4A45-8F02-5A4C-82F0-D487E429E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64" y="2573268"/>
            <a:ext cx="165763" cy="16576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2AC57A17-DEB3-2CCE-F016-B08FEC61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17389" y="2773994"/>
            <a:ext cx="159316" cy="169550"/>
          </a:xfrm>
          <a:prstGeom prst="roundRect">
            <a:avLst/>
          </a:prstGeom>
          <a:solidFill>
            <a:srgbClr val="BEDBE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2E9EFE33-EBDA-5EBD-F46D-79142DCD3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26127" y="2775941"/>
            <a:ext cx="141839" cy="141839"/>
          </a:xfrm>
          <a:prstGeom prst="rect">
            <a:avLst/>
          </a:prstGeom>
        </p:spPr>
      </p:pic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11F26EE4-B32D-F83F-50A4-9388373D4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17389" y="2978507"/>
            <a:ext cx="159316" cy="169550"/>
          </a:xfrm>
          <a:prstGeom prst="roundRect">
            <a:avLst/>
          </a:prstGeom>
          <a:solidFill>
            <a:srgbClr val="BEDBEC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F224259-14E7-43AA-830C-040E30F09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79" y="2999824"/>
            <a:ext cx="112537" cy="1197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3D94A12-594F-0382-FE43-2BCB1B93630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241936" y="3932495"/>
            <a:ext cx="2138962" cy="40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Connect your agents to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knowledge and applications</a:t>
            </a:r>
          </a:p>
        </p:txBody>
      </p:sp>
      <p:pic>
        <p:nvPicPr>
          <p:cNvPr id="105" name="Graphic 104" descr="Cloud image">
            <a:extLst>
              <a:ext uri="{FF2B5EF4-FFF2-40B4-BE49-F238E27FC236}">
                <a16:creationId xmlns:a16="http://schemas.microsoft.com/office/drawing/2014/main" id="{B704D528-39F6-89A0-99A0-349077FC487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289296" y="4172387"/>
            <a:ext cx="802485" cy="802485"/>
          </a:xfrm>
          <a:prstGeom prst="rect">
            <a:avLst/>
          </a:prstGeom>
          <a:effectLst/>
        </p:spPr>
      </p:pic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140D7176-F62D-405B-967F-7D20D9287D1E}"/>
              </a:ext>
            </a:extLst>
          </p:cNvPr>
          <p:cNvSpPr/>
          <p:nvPr/>
        </p:nvSpPr>
        <p:spPr>
          <a:xfrm>
            <a:off x="6309521" y="4424123"/>
            <a:ext cx="733957" cy="366683"/>
          </a:xfrm>
          <a:prstGeom prst="roundRect">
            <a:avLst>
              <a:gd name="adj" fmla="val 50000"/>
            </a:avLst>
          </a:prstGeom>
          <a:noFill/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Your</a:t>
            </a:r>
            <a:b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Data</a:t>
            </a: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11D6849-30EE-2FB0-867F-A6D72E856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102193" y="143328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F44A9E27-7562-3730-C8C3-1396C2808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2193" y="138114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8E5818BE-8E90-779C-C44A-8EA179BDD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190432" y="143328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F54BB0F-B268-CFFC-89BC-824208606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90432" y="138114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4F8DB15D-5087-5B17-EE07-E1329197E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278673" y="1433283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DD082F4F-4704-7B09-422D-FE6AB16CC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78673" y="1381144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34EDA9C4-EC8A-73A8-E7A0-52E63899A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366024" y="14332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C3608124-5D04-06EB-E14F-4AAE838C4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66024" y="1381147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F4EDC2DF-BA9A-9A95-F177-99F19FFE9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454264" y="14332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C18C275A-D10F-D5AF-F716-D74ACCC86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54264" y="1381147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677DC64F-B591-3B72-5AD5-A29208BCB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542505" y="14332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6862932F-5EB1-D7CA-9BB7-CA082A3C6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42505" y="1381147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AAC30D-E9CF-EA7C-A757-E9502912B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519497" y="4987686"/>
            <a:ext cx="600720" cy="0"/>
          </a:xfrm>
          <a:prstGeom prst="line">
            <a:avLst/>
          </a:prstGeom>
          <a:ln w="9525">
            <a:solidFill>
              <a:srgbClr val="0078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Oval 56">
            <a:extLst>
              <a:ext uri="{FF2B5EF4-FFF2-40B4-BE49-F238E27FC236}">
                <a16:creationId xmlns:a16="http://schemas.microsoft.com/office/drawing/2014/main" id="{AA47D691-203A-E81C-53BC-CBAE2765E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78332" y="4839122"/>
            <a:ext cx="275702" cy="275702"/>
          </a:xfrm>
          <a:prstGeom prst="ellipse">
            <a:avLst/>
          </a:prstGeom>
          <a:ln w="9525" cap="flat" cmpd="sng" algn="ctr">
            <a:solidFill>
              <a:srgbClr val="0078D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Sans Display Semibold" pitchFamily="2" charset="0"/>
            </a:endParaRPr>
          </a:p>
        </p:txBody>
      </p:sp>
      <p:pic>
        <p:nvPicPr>
          <p:cNvPr id="58" name="Picture 6">
            <a:extLst>
              <a:ext uri="{FF2B5EF4-FFF2-40B4-BE49-F238E27FC236}">
                <a16:creationId xmlns:a16="http://schemas.microsoft.com/office/drawing/2014/main" id="{D8807796-043B-AA11-1248-FA66CBC2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91" y="4892533"/>
            <a:ext cx="184985" cy="184985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06110508-6F39-96CF-86E1-1C0579CE8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90968" y="4741274"/>
            <a:ext cx="1176963" cy="460332"/>
          </a:xfrm>
          <a:prstGeom prst="roundRect">
            <a:avLst>
              <a:gd name="adj" fmla="val 11839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FE8FDA7C-D587-FE57-3807-AF30E48EE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4759" y="4760749"/>
            <a:ext cx="594106" cy="417925"/>
          </a:xfrm>
          <a:prstGeom prst="roundRect">
            <a:avLst>
              <a:gd name="adj" fmla="val 10286"/>
            </a:avLst>
          </a:prstGeom>
          <a:solidFill>
            <a:srgbClr val="194449">
              <a:alpha val="12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Segoe Sans Display" pitchFamily="2" charset="0"/>
              <a:ea typeface="+mn-ea"/>
              <a:cs typeface="Segoe Sans Display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2B9F632-2C1F-09C6-0187-D1AAD4637969}"/>
              </a:ext>
            </a:extLst>
          </p:cNvPr>
          <p:cNvSpPr txBox="1"/>
          <p:nvPr/>
        </p:nvSpPr>
        <p:spPr>
          <a:xfrm>
            <a:off x="7055775" y="4736246"/>
            <a:ext cx="7479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Data connectors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External</a:t>
            </a:r>
            <a:b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systems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3446B53-F5BE-354D-8351-F46B39073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06" y="4798126"/>
            <a:ext cx="161034" cy="16103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FBAD082-A6F3-3E95-B338-0710CABA5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445" y="4973000"/>
            <a:ext cx="167434" cy="16743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C40498E-E974-7563-CEA9-DD7B8D4CD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760" y="4789603"/>
            <a:ext cx="178081" cy="17808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65" name="Picture 9">
            <a:extLst>
              <a:ext uri="{FF2B5EF4-FFF2-40B4-BE49-F238E27FC236}">
                <a16:creationId xmlns:a16="http://schemas.microsoft.com/office/drawing/2014/main" id="{FBCA56DE-5FBA-57C6-F765-FE44186D6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585" y="4806858"/>
            <a:ext cx="143569" cy="1435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>
            <a:extLst>
              <a:ext uri="{FF2B5EF4-FFF2-40B4-BE49-F238E27FC236}">
                <a16:creationId xmlns:a16="http://schemas.microsoft.com/office/drawing/2014/main" id="{1E61A1FD-5DF2-2F34-ABEA-CA25AB3E1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310" y="5000964"/>
            <a:ext cx="225402" cy="11150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Oval 116">
            <a:extLst>
              <a:ext uri="{FF2B5EF4-FFF2-40B4-BE49-F238E27FC236}">
                <a16:creationId xmlns:a16="http://schemas.microsoft.com/office/drawing/2014/main" id="{EEF5259C-3DD2-9FDB-8DC5-9FFA8E3CB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87014" y="2334181"/>
            <a:ext cx="70689" cy="70689"/>
          </a:xfrm>
          <a:prstGeom prst="ellipse">
            <a:avLst/>
          </a:prstGeom>
          <a:solidFill>
            <a:srgbClr val="B1B3B3">
              <a:alpha val="50000"/>
            </a:srgbClr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CAD99C07-965C-1814-AFE1-EDAD8AD79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96884" y="2334181"/>
            <a:ext cx="70689" cy="70689"/>
          </a:xfrm>
          <a:prstGeom prst="ellipse">
            <a:avLst/>
          </a:prstGeom>
          <a:solidFill>
            <a:srgbClr val="B1B3B3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A60DF73-3D37-F5DF-7888-70E0E8434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519504" y="5556832"/>
            <a:ext cx="603219" cy="0"/>
          </a:xfrm>
          <a:prstGeom prst="line">
            <a:avLst/>
          </a:prstGeom>
          <a:ln w="9525">
            <a:solidFill>
              <a:srgbClr val="0078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976363DC-8E63-0AE4-008F-7DE65D69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92105" y="5329121"/>
            <a:ext cx="1176964" cy="460331"/>
          </a:xfrm>
          <a:prstGeom prst="roundRect">
            <a:avLst>
              <a:gd name="adj" fmla="val 11839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B0BBD84-AD65-1924-E999-C637AA261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5896" y="5348596"/>
            <a:ext cx="594106" cy="417924"/>
          </a:xfrm>
          <a:prstGeom prst="roundRect">
            <a:avLst>
              <a:gd name="adj" fmla="val 10286"/>
            </a:avLst>
          </a:prstGeom>
          <a:solidFill>
            <a:srgbClr val="194449">
              <a:alpha val="12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Segoe Sans Display" pitchFamily="2" charset="0"/>
              <a:ea typeface="+mn-ea"/>
              <a:cs typeface="Segoe Sans Display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C69782-FBE2-0BD7-5A1A-3A3F2D8F5F68}"/>
              </a:ext>
            </a:extLst>
          </p:cNvPr>
          <p:cNvSpPr txBox="1"/>
          <p:nvPr/>
        </p:nvSpPr>
        <p:spPr>
          <a:xfrm>
            <a:off x="7061315" y="5328118"/>
            <a:ext cx="61901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Microsoft Graph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Productivity data (M365)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D504634-809F-1CAF-7309-10EFE88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270" y="5380204"/>
            <a:ext cx="179243" cy="17924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7442132-0C2C-719B-334A-7B9A91479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171" y="5380204"/>
            <a:ext cx="179243" cy="179243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50AFD7B-52C8-5766-43AA-0946CBA6F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71" y="5378346"/>
            <a:ext cx="182959" cy="1829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AC272A1-336F-A121-6B49-2272E1857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72" y="5572907"/>
            <a:ext cx="179886" cy="17988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F26E7B5-463F-7A07-4C4C-823334363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014" y="5572907"/>
            <a:ext cx="179886" cy="17988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sp useBgFill="1">
        <p:nvSpPr>
          <p:cNvPr id="55" name="Oval 54">
            <a:extLst>
              <a:ext uri="{FF2B5EF4-FFF2-40B4-BE49-F238E27FC236}">
                <a16:creationId xmlns:a16="http://schemas.microsoft.com/office/drawing/2014/main" id="{C58B67E3-C8B5-496D-12E5-D419FDAC3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78332" y="5417051"/>
            <a:ext cx="275702" cy="275702"/>
          </a:xfrm>
          <a:prstGeom prst="ellipse">
            <a:avLst/>
          </a:prstGeom>
          <a:ln w="9525" cap="flat" cmpd="sng" algn="ctr">
            <a:solidFill>
              <a:srgbClr val="0078D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Sans Display Semibold" pitchFamily="2" charset="0"/>
            </a:endParaRPr>
          </a:p>
        </p:txBody>
      </p:sp>
      <p:pic>
        <p:nvPicPr>
          <p:cNvPr id="56" name="Picture 5">
            <a:extLst>
              <a:ext uri="{FF2B5EF4-FFF2-40B4-BE49-F238E27FC236}">
                <a16:creationId xmlns:a16="http://schemas.microsoft.com/office/drawing/2014/main" id="{86653857-1494-AD7F-5292-189B3D0A5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377" y="5463677"/>
            <a:ext cx="197612" cy="18245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D8A2B0-CA40-B031-DCEF-097D5E93F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519497" y="6134090"/>
            <a:ext cx="600720" cy="0"/>
          </a:xfrm>
          <a:prstGeom prst="line">
            <a:avLst/>
          </a:prstGeom>
          <a:ln w="9525">
            <a:solidFill>
              <a:srgbClr val="0078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E6E1F8B-512D-708D-11D3-286396D00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678332" y="6005408"/>
            <a:ext cx="275702" cy="275702"/>
          </a:xfrm>
          <a:prstGeom prst="ellipse">
            <a:avLst/>
          </a:prstGeom>
          <a:solidFill>
            <a:srgbClr val="F5F5F4"/>
          </a:solidFill>
          <a:ln w="9525" cap="flat" cmpd="sng" algn="ctr">
            <a:solidFill>
              <a:srgbClr val="0078D4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Sans Display Semibold" pitchFamily="2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B10339C-A54E-FC30-DAAE-2CADA5EBE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87" y="6032699"/>
            <a:ext cx="221669" cy="22166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F6A9C44-00CF-C443-218A-564E6FF4C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89911" y="5904370"/>
            <a:ext cx="1176964" cy="460332"/>
          </a:xfrm>
          <a:prstGeom prst="roundRect">
            <a:avLst>
              <a:gd name="adj" fmla="val 11839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Sans Display Semibold" pitchFamily="2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628B2B2-CD15-5B52-1042-AFDD3B35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52696" y="5923845"/>
            <a:ext cx="594348" cy="417926"/>
          </a:xfrm>
          <a:prstGeom prst="roundRect">
            <a:avLst>
              <a:gd name="adj" fmla="val 9563"/>
            </a:avLst>
          </a:prstGeom>
          <a:solidFill>
            <a:srgbClr val="194449">
              <a:alpha val="12000"/>
            </a:srgbClr>
          </a:solidFill>
          <a:ln w="3175"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" b="0" i="0" u="none" strike="noStrike" kern="120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Segoe Sans Display" pitchFamily="2" charset="0"/>
              <a:ea typeface="+mn-ea"/>
              <a:cs typeface="Segoe Sans Display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D54D230-75DE-B29D-4174-CA6B5CB9DBD1}"/>
              </a:ext>
            </a:extLst>
          </p:cNvPr>
          <p:cNvSpPr txBox="1"/>
          <p:nvPr/>
        </p:nvSpPr>
        <p:spPr>
          <a:xfrm>
            <a:off x="7059120" y="5952910"/>
            <a:ext cx="73750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Microsoft Dataverse</a:t>
            </a:r>
            <a:b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" pitchFamily="2" charset="0"/>
              </a:rPr>
            </a:b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Business data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FACA39D-DE68-22BA-4A69-CE5E1FCC5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300" y="6072398"/>
            <a:ext cx="125016" cy="12501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5861211-293F-4D0D-3770-2E994B114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317" y="6056091"/>
            <a:ext cx="280650" cy="15763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74EEF36-09FC-FDC6-59DF-6FFFBE917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084" y="6069066"/>
            <a:ext cx="131679" cy="131679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EEA98E0F-A7C3-7BE1-31BA-F83D33A8B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9012" y="5450291"/>
            <a:ext cx="1371803" cy="3"/>
          </a:xfrm>
          <a:prstGeom prst="bentConnector3">
            <a:avLst>
              <a:gd name="adj1" fmla="val 50000"/>
            </a:avLst>
          </a:prstGeom>
          <a:ln w="9525">
            <a:solidFill>
              <a:srgbClr val="0078D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4333646-9390-27C4-1931-6E84FE8A1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630746" y="14332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249E402-191D-A687-0A99-A0BB9733C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630746" y="1381147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F89C83FB-E399-D521-FE3C-71C63E2DF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718985" y="1433286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5551C885-FB3D-BDE9-C1AC-ECBC40DB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18985" y="1381147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F30FA05-72CC-7E85-4C8E-AA3BD30D8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807226" y="1433288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3D459603-8CB9-6E1B-2A5C-96A4A7408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807226" y="1381149"/>
            <a:ext cx="42171" cy="52139"/>
          </a:xfrm>
          <a:prstGeom prst="line">
            <a:avLst/>
          </a:prstGeom>
          <a:ln w="15875" cap="rnd">
            <a:solidFill>
              <a:srgbClr val="BCBCBC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FC3B1D26-6905-FD4E-14B0-C8F8A73C645B}"/>
              </a:ext>
            </a:extLst>
          </p:cNvPr>
          <p:cNvSpPr/>
          <p:nvPr/>
        </p:nvSpPr>
        <p:spPr>
          <a:xfrm>
            <a:off x="8931427" y="1262567"/>
            <a:ext cx="1444389" cy="337578"/>
          </a:xfrm>
          <a:prstGeom prst="roundRect">
            <a:avLst>
              <a:gd name="adj" fmla="val 50000"/>
            </a:avLst>
          </a:prstGeom>
          <a:solidFill>
            <a:srgbClr val="6B58AE"/>
          </a:solidFill>
        </p:spPr>
        <p:txBody>
          <a:bodyPr wrap="square" lIns="91440" tIns="18288" rIns="91440" bIns="36576" rtlCol="0" anchor="ctr" anchorCtr="0">
            <a:noAutofit/>
          </a:bodyPr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2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4 - Outcome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8FAFBC-1670-7695-6445-CE706F59A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 flipH="1">
            <a:off x="8577902" y="1762967"/>
            <a:ext cx="2197415" cy="2148424"/>
          </a:xfrm>
          <a:prstGeom prst="roundRect">
            <a:avLst>
              <a:gd name="adj" fmla="val 9934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E24D0422-CF18-F62F-E21B-BA585159F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8596659" y="3910191"/>
            <a:ext cx="2146695" cy="1355290"/>
          </a:xfrm>
          <a:prstGeom prst="round2SameRect">
            <a:avLst>
              <a:gd name="adj1" fmla="val 10057"/>
              <a:gd name="adj2" fmla="val 0"/>
            </a:avLst>
          </a:prstGeom>
          <a:solidFill>
            <a:srgbClr val="194449">
              <a:alpha val="5000"/>
            </a:srgbClr>
          </a:solidFill>
          <a:ln w="635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DEF6D100-0575-4D4B-0863-9C7BF8537826}"/>
              </a:ext>
            </a:extLst>
          </p:cNvPr>
          <p:cNvSpPr/>
          <p:nvPr/>
        </p:nvSpPr>
        <p:spPr>
          <a:xfrm>
            <a:off x="8600875" y="1730491"/>
            <a:ext cx="2148426" cy="403839"/>
          </a:xfrm>
          <a:prstGeom prst="round2SameRect">
            <a:avLst>
              <a:gd name="adj1" fmla="val 44181"/>
              <a:gd name="adj2" fmla="val 0"/>
            </a:avLst>
          </a:prstGeom>
          <a:solidFill>
            <a:srgbClr val="C0CBCC"/>
          </a:solidFill>
          <a:ln w="9525" cap="flat" cmpd="sng" algn="ctr">
            <a:noFill/>
            <a:prstDash val="solid"/>
          </a:ln>
          <a:effectLst/>
        </p:spPr>
        <p:txBody>
          <a:bodyPr bIns="91440" rtlCol="0" anchor="ctr"/>
          <a:lstStyle/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>
                <a:tab pos="1371655" algn="l"/>
              </a:tabLst>
              <a:defRPr/>
            </a:pP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 generates</a:t>
            </a:r>
            <a:b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900" b="0" i="0" u="none" strike="noStrike" kern="1200" cap="none" spc="0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 response</a:t>
            </a: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31D238E6-FF74-9DBF-5667-63D8E3ACD8AF}"/>
              </a:ext>
            </a:extLst>
          </p:cNvPr>
          <p:cNvSpPr txBox="1">
            <a:spLocks/>
          </p:cNvSpPr>
          <p:nvPr/>
        </p:nvSpPr>
        <p:spPr>
          <a:xfrm>
            <a:off x="9028071" y="2283796"/>
            <a:ext cx="1440606" cy="1112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4024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9272" b="0" kern="1200" cap="none" spc="-12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Agent</a:t>
            </a:r>
          </a:p>
        </p:txBody>
      </p:sp>
      <p:sp>
        <p:nvSpPr>
          <p:cNvPr id="143" name="Rectangle: Rounded Corners 6">
            <a:extLst>
              <a:ext uri="{FF2B5EF4-FFF2-40B4-BE49-F238E27FC236}">
                <a16:creationId xmlns:a16="http://schemas.microsoft.com/office/drawing/2014/main" id="{FFE38627-AB39-F770-EF6C-ED54D1667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90509" y="2461487"/>
            <a:ext cx="1618305" cy="1018826"/>
          </a:xfrm>
          <a:prstGeom prst="roundRect">
            <a:avLst>
              <a:gd name="adj" fmla="val 8462"/>
            </a:avLst>
          </a:prstGeom>
          <a:solidFill>
            <a:srgbClr val="F5F5F4"/>
          </a:solidFill>
          <a:ln w="9525" cap="flat" cmpd="sng" algn="ctr">
            <a:solidFill>
              <a:schemeClr val="tx1">
                <a:alpha val="2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50" name="Graphic 149">
            <a:extLst>
              <a:ext uri="{FF2B5EF4-FFF2-40B4-BE49-F238E27FC236}">
                <a16:creationId xmlns:a16="http://schemas.microsoft.com/office/drawing/2014/main" id="{080B34A4-188A-08D0-D8FE-3142D03E7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314379" y="3246253"/>
            <a:ext cx="97912" cy="138181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EA6E3318-E85E-84D1-4A1D-07EEB13E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372097" y="3256334"/>
            <a:ext cx="117491" cy="138179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7E7BDF68-0F5B-8612-BFB7-3ACFDBBEE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090449" y="3260143"/>
            <a:ext cx="97912" cy="115151"/>
          </a:xfrm>
          <a:prstGeom prst="rect">
            <a:avLst/>
          </a:prstGeom>
        </p:spPr>
      </p:pic>
      <p:sp>
        <p:nvSpPr>
          <p:cNvPr id="147" name="Title 1">
            <a:extLst>
              <a:ext uri="{FF2B5EF4-FFF2-40B4-BE49-F238E27FC236}">
                <a16:creationId xmlns:a16="http://schemas.microsoft.com/office/drawing/2014/main" id="{8CAE556A-0AA8-1B4B-4B08-EE33D38AA64C}"/>
              </a:ext>
            </a:extLst>
          </p:cNvPr>
          <p:cNvSpPr txBox="1">
            <a:spLocks/>
          </p:cNvSpPr>
          <p:nvPr/>
        </p:nvSpPr>
        <p:spPr>
          <a:xfrm>
            <a:off x="9107721" y="2539878"/>
            <a:ext cx="1383879" cy="55618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240240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9272" b="0" kern="1200" cap="none" spc="-12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41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Hi there! The Refund agent needs your approval on a replacement request over £200:</a:t>
            </a:r>
          </a:p>
        </p:txBody>
      </p:sp>
      <p:pic>
        <p:nvPicPr>
          <p:cNvPr id="149" name="Graphic 148">
            <a:extLst>
              <a:ext uri="{FF2B5EF4-FFF2-40B4-BE49-F238E27FC236}">
                <a16:creationId xmlns:a16="http://schemas.microsoft.com/office/drawing/2014/main" id="{110F6463-8832-D37E-FE4B-0C34F7685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 flipH="1">
            <a:off x="8802028" y="2298919"/>
            <a:ext cx="73579" cy="735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9C7383-A042-E75F-35C5-6E741B762D55}"/>
              </a:ext>
            </a:extLst>
          </p:cNvPr>
          <p:cNvSpPr/>
          <p:nvPr/>
        </p:nvSpPr>
        <p:spPr>
          <a:xfrm>
            <a:off x="8600875" y="3930366"/>
            <a:ext cx="2137772" cy="403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Deploy agents </a:t>
            </a:r>
            <a:b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</a:b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Sans Display Semibold" pitchFamily="2" charset="0"/>
              </a:rPr>
              <a:t>to your channels</a:t>
            </a:r>
          </a:p>
        </p:txBody>
      </p:sp>
      <p:sp useBgFill="1"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209FFDD-9AC3-C97E-1066-96E07CCE1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3141" y="4386027"/>
            <a:ext cx="346095" cy="346095"/>
          </a:xfrm>
          <a:prstGeom prst="roundRect">
            <a:avLst/>
          </a:prstGeom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 useBgFill="1"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3D5767F-08C9-AD9D-0C3F-30B93FC23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0776" y="4386027"/>
            <a:ext cx="346095" cy="346095"/>
          </a:xfrm>
          <a:prstGeom prst="roundRect">
            <a:avLst/>
          </a:prstGeom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 useBgFill="1">
        <p:nvSpPr>
          <p:cNvPr id="80" name="Rectangle: Rounded Corners 79">
            <a:extLst>
              <a:ext uri="{FF2B5EF4-FFF2-40B4-BE49-F238E27FC236}">
                <a16:creationId xmlns:a16="http://schemas.microsoft.com/office/drawing/2014/main" id="{3C70A333-BB6D-BBA5-39E6-149158B39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8414" y="4386027"/>
            <a:ext cx="346095" cy="346095"/>
          </a:xfrm>
          <a:prstGeom prst="roundRect">
            <a:avLst/>
          </a:prstGeom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 useBgFill="1">
        <p:nvSpPr>
          <p:cNvPr id="81" name="Rectangle: Rounded Corners 80">
            <a:extLst>
              <a:ext uri="{FF2B5EF4-FFF2-40B4-BE49-F238E27FC236}">
                <a16:creationId xmlns:a16="http://schemas.microsoft.com/office/drawing/2014/main" id="{B64D41A8-47FE-6F9F-08C4-234AC7D92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06048" y="4386027"/>
            <a:ext cx="346095" cy="346095"/>
          </a:xfrm>
          <a:prstGeom prst="roundRect">
            <a:avLst/>
          </a:prstGeom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 useBgFill="1"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9E59C4B-D0ED-6943-2C59-6AE0E61C0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313681" y="4386027"/>
            <a:ext cx="346095" cy="346095"/>
          </a:xfrm>
          <a:prstGeom prst="roundRect">
            <a:avLst/>
          </a:prstGeom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CAF318-1C08-F8FF-50F3-962BD0B95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90776" y="4789050"/>
            <a:ext cx="346095" cy="346095"/>
          </a:xfrm>
          <a:prstGeom prst="roundRect">
            <a:avLst/>
          </a:prstGeom>
          <a:solidFill>
            <a:srgbClr val="F5F5F4"/>
          </a:solidFill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6665CC62-1D5B-B600-1285-3FAAB80EA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98414" y="4789050"/>
            <a:ext cx="346095" cy="346095"/>
          </a:xfrm>
          <a:prstGeom prst="roundRect">
            <a:avLst/>
          </a:prstGeom>
          <a:solidFill>
            <a:srgbClr val="F5F5F4"/>
          </a:solidFill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4FD85E76-25B9-013F-F158-BC5A06B6C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06048" y="4789050"/>
            <a:ext cx="346095" cy="346095"/>
          </a:xfrm>
          <a:prstGeom prst="roundRect">
            <a:avLst/>
          </a:prstGeom>
          <a:solidFill>
            <a:srgbClr val="F5F5F4"/>
          </a:solidFill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ECE5572-423C-68BB-3C6E-FBEF452DD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83141" y="4789050"/>
            <a:ext cx="346095" cy="346095"/>
          </a:xfrm>
          <a:prstGeom prst="roundRect">
            <a:avLst/>
          </a:prstGeom>
          <a:solidFill>
            <a:srgbClr val="F5F5F4"/>
          </a:solidFill>
          <a:ln w="6350">
            <a:solidFill>
              <a:srgbClr val="0078D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Sans Display" pitchFamily="2" charset="0"/>
            </a:endParaRPr>
          </a:p>
        </p:txBody>
      </p:sp>
      <p:pic>
        <p:nvPicPr>
          <p:cNvPr id="88" name="Picture 87" descr="Copilot">
            <a:extLst>
              <a:ext uri="{FF2B5EF4-FFF2-40B4-BE49-F238E27FC236}">
                <a16:creationId xmlns:a16="http://schemas.microsoft.com/office/drawing/2014/main" id="{EEC03E77-18CE-B7B2-3FDC-4031652D2CD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993" y="4468659"/>
            <a:ext cx="344806" cy="19395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89" name="Picture 88" descr="Facebook">
            <a:extLst>
              <a:ext uri="{FF2B5EF4-FFF2-40B4-BE49-F238E27FC236}">
                <a16:creationId xmlns:a16="http://schemas.microsoft.com/office/drawing/2014/main" id="{78C086E3-F554-EE0D-73F6-07BB4CC116B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74" y="4450540"/>
            <a:ext cx="226054" cy="22605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90" name="Picture 89" descr="Slack">
            <a:extLst>
              <a:ext uri="{FF2B5EF4-FFF2-40B4-BE49-F238E27FC236}">
                <a16:creationId xmlns:a16="http://schemas.microsoft.com/office/drawing/2014/main" id="{F5FEFACD-1D46-EC7C-32CB-16F067642DD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97" y="4440972"/>
            <a:ext cx="227194" cy="227194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91" name="Picture 90" descr="Apple">
            <a:extLst>
              <a:ext uri="{FF2B5EF4-FFF2-40B4-BE49-F238E27FC236}">
                <a16:creationId xmlns:a16="http://schemas.microsoft.com/office/drawing/2014/main" id="{3BF78081-F9A7-20CF-27B0-22B02C44A4B0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323" y="4439228"/>
            <a:ext cx="249558" cy="24934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BF04FC1F-7FDE-9B68-1B9E-A50AD709CCF6}"/>
              </a:ext>
            </a:extLst>
          </p:cNvPr>
          <p:cNvSpPr txBox="1"/>
          <p:nvPr/>
        </p:nvSpPr>
        <p:spPr>
          <a:xfrm>
            <a:off x="10190466" y="4259726"/>
            <a:ext cx="74899" cy="31707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9538C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*</a:t>
            </a:r>
          </a:p>
        </p:txBody>
      </p:sp>
      <p:pic>
        <p:nvPicPr>
          <p:cNvPr id="92" name="Picture 91" descr="Google">
            <a:extLst>
              <a:ext uri="{FF2B5EF4-FFF2-40B4-BE49-F238E27FC236}">
                <a16:creationId xmlns:a16="http://schemas.microsoft.com/office/drawing/2014/main" id="{69C2D444-3982-D8A4-8E20-A50333993A3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22" y="4441013"/>
            <a:ext cx="222570" cy="2271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9653C066-FD8E-005D-79BE-52511E6CE3C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0597287" y="4259726"/>
            <a:ext cx="74899" cy="31707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9538C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*</a:t>
            </a:r>
          </a:p>
        </p:txBody>
      </p:sp>
      <p:pic>
        <p:nvPicPr>
          <p:cNvPr id="93" name="Picture 92" descr="WhatsApp">
            <a:extLst>
              <a:ext uri="{FF2B5EF4-FFF2-40B4-BE49-F238E27FC236}">
                <a16:creationId xmlns:a16="http://schemas.microsoft.com/office/drawing/2014/main" id="{9971E7E6-15F4-5B62-1D1B-8FA5303BF09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202" y="4826992"/>
            <a:ext cx="268846" cy="26966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93128A1-23E5-1AF0-A3C7-1BBD72A80B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9783226" y="4663721"/>
            <a:ext cx="74899" cy="317073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19538C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+mn-cs"/>
              </a:rPr>
              <a:t>*</a:t>
            </a:r>
          </a:p>
        </p:txBody>
      </p:sp>
      <p:pic>
        <p:nvPicPr>
          <p:cNvPr id="94" name="Graphic 93" descr="Internet">
            <a:extLst>
              <a:ext uri="{FF2B5EF4-FFF2-40B4-BE49-F238E27FC236}">
                <a16:creationId xmlns:a16="http://schemas.microsoft.com/office/drawing/2014/main" id="{CBF13EFC-6AC0-72D4-0263-765043FA8E15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8723066" y="4828503"/>
            <a:ext cx="272456" cy="272456"/>
          </a:xfrm>
          <a:prstGeom prst="rect">
            <a:avLst/>
          </a:prstGeom>
          <a:effectLst/>
        </p:spPr>
      </p:pic>
      <p:pic>
        <p:nvPicPr>
          <p:cNvPr id="95" name="Graphic 94" descr="Phone">
            <a:extLst>
              <a:ext uri="{FF2B5EF4-FFF2-40B4-BE49-F238E27FC236}">
                <a16:creationId xmlns:a16="http://schemas.microsoft.com/office/drawing/2014/main" id="{0B096AB5-7F9C-2734-ABE5-C580AF49A3CB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137476" y="4832799"/>
            <a:ext cx="254818" cy="254818"/>
          </a:xfrm>
          <a:prstGeom prst="rect">
            <a:avLst/>
          </a:prstGeom>
          <a:effectLst/>
        </p:spPr>
      </p:pic>
      <p:pic>
        <p:nvPicPr>
          <p:cNvPr id="96" name="Picture 95" descr="Twilio">
            <a:extLst>
              <a:ext uri="{FF2B5EF4-FFF2-40B4-BE49-F238E27FC236}">
                <a16:creationId xmlns:a16="http://schemas.microsoft.com/office/drawing/2014/main" id="{7B66BC70-1FC4-1180-5ADF-0B71D1FCDEA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955"/>
          <a:stretch/>
        </p:blipFill>
        <p:spPr>
          <a:xfrm>
            <a:off x="9963711" y="4856359"/>
            <a:ext cx="230778" cy="23885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</p:pic>
      <p:pic>
        <p:nvPicPr>
          <p:cNvPr id="87" name="Graphic 86" descr="And more">
            <a:extLst>
              <a:ext uri="{FF2B5EF4-FFF2-40B4-BE49-F238E27FC236}">
                <a16:creationId xmlns:a16="http://schemas.microsoft.com/office/drawing/2014/main" id="{26AA7670-880E-6219-0643-18F3FFB8E7A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0354751" y="4824979"/>
            <a:ext cx="279496" cy="279496"/>
          </a:xfrm>
          <a:prstGeom prst="rect">
            <a:avLst/>
          </a:prstGeom>
          <a:effectLst/>
        </p:spPr>
      </p:pic>
      <p:sp>
        <p:nvSpPr>
          <p:cNvPr id="97" name="Oval 96">
            <a:extLst>
              <a:ext uri="{FF2B5EF4-FFF2-40B4-BE49-F238E27FC236}">
                <a16:creationId xmlns:a16="http://schemas.microsoft.com/office/drawing/2014/main" id="{EB401274-943E-51AF-35D8-3B4976C2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4341" y="4355208"/>
            <a:ext cx="107149" cy="107149"/>
          </a:xfrm>
          <a:prstGeom prst="ellipse">
            <a:avLst/>
          </a:prstGeom>
          <a:solidFill>
            <a:srgbClr val="DEEBF5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51F1215A-653F-062E-5B7D-6B7FD7E79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81162" y="4355208"/>
            <a:ext cx="107149" cy="107149"/>
          </a:xfrm>
          <a:prstGeom prst="ellipse">
            <a:avLst/>
          </a:prstGeom>
          <a:solidFill>
            <a:srgbClr val="DEEBF5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0203060-3154-CCCB-0257-E34906B0D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67101" y="4759203"/>
            <a:ext cx="107149" cy="107149"/>
          </a:xfrm>
          <a:prstGeom prst="ellipse">
            <a:avLst/>
          </a:prstGeom>
          <a:solidFill>
            <a:srgbClr val="DEEBF5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7F447EC-3743-F868-8CAC-4544C9F03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67" y="2236212"/>
            <a:ext cx="201557" cy="201557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FB4CAA-CB21-043B-0E9F-02387C2C83A0}"/>
              </a:ext>
            </a:extLst>
          </p:cNvPr>
          <p:cNvSpPr txBox="1"/>
          <p:nvPr/>
        </p:nvSpPr>
        <p:spPr>
          <a:xfrm>
            <a:off x="8355048" y="5360883"/>
            <a:ext cx="26586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Sans Display" pitchFamily="2" charset="0"/>
              </a:rPr>
              <a:t>* Access this channel by connecting to an ISV</a:t>
            </a:r>
          </a:p>
        </p:txBody>
      </p:sp>
    </p:spTree>
    <p:extLst>
      <p:ext uri="{BB962C8B-B14F-4D97-AF65-F5344CB8AC3E}">
        <p14:creationId xmlns:p14="http://schemas.microsoft.com/office/powerpoint/2010/main" val="20710965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2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2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8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4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3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2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5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0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3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2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2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2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0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3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2" dur="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5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2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4" dur="2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7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3" dur="2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6" dur="2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9" dur="2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2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5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8" dur="2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4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7" dur="2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0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3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6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9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5" dur="2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8" dur="2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1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0" dur="2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3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6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9" dur="2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2" dur="2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5" dur="2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8" dur="2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2" grpId="0" animBg="1"/>
      <p:bldP spid="10" grpId="0" animBg="1"/>
      <p:bldP spid="13" grpId="0" animBg="1"/>
      <p:bldP spid="17" grpId="0" animBg="1"/>
      <p:bldP spid="153" grpId="0" animBg="1"/>
      <p:bldP spid="154" grpId="0"/>
      <p:bldP spid="157" grpId="0" animBg="1"/>
      <p:bldP spid="158" grpId="0" animBg="1"/>
      <p:bldP spid="160" grpId="0" animBg="1"/>
      <p:bldP spid="25" grpId="0" animBg="1"/>
      <p:bldP spid="21" grpId="0"/>
      <p:bldP spid="31" grpId="0" animBg="1"/>
      <p:bldP spid="32" grpId="0"/>
      <p:bldP spid="33" grpId="0" animBg="1"/>
      <p:bldP spid="75" grpId="0" animBg="1"/>
      <p:bldP spid="76" grpId="0"/>
      <p:bldP spid="103" grpId="0"/>
      <p:bldP spid="163" grpId="0" animBg="1"/>
      <p:bldP spid="9" grpId="0" animBg="1"/>
      <p:bldP spid="14" grpId="0" animBg="1"/>
      <p:bldP spid="18" grpId="0" animBg="1"/>
      <p:bldP spid="114" grpId="0" animBg="1"/>
      <p:bldP spid="116" grpId="0"/>
      <p:bldP spid="22" grpId="0"/>
      <p:bldP spid="30" grpId="0" animBg="1"/>
      <p:bldP spid="26" grpId="0" animBg="1"/>
      <p:bldP spid="27" grpId="0" animBg="1"/>
      <p:bldP spid="28" grpId="0" animBg="1"/>
      <p:bldP spid="29" grpId="0" animBg="1"/>
      <p:bldP spid="164" grpId="0" animBg="1"/>
      <p:bldP spid="11" grpId="0" animBg="1"/>
      <p:bldP spid="15" grpId="0" animBg="1"/>
      <p:bldP spid="19" grpId="0" animBg="1"/>
      <p:bldP spid="136" grpId="0" animBg="1"/>
      <p:bldP spid="140" grpId="0" animBg="1"/>
      <p:bldP spid="141" grpId="0" animBg="1"/>
      <p:bldP spid="142" grpId="0" animBg="1"/>
      <p:bldP spid="120" grpId="0"/>
      <p:bldP spid="134" grpId="0" animBg="1"/>
      <p:bldP spid="132" grpId="0" animBg="1"/>
      <p:bldP spid="130" grpId="0" animBg="1"/>
      <p:bldP spid="23" grpId="0"/>
      <p:bldP spid="106" grpId="0"/>
      <p:bldP spid="57" grpId="0" animBg="1"/>
      <p:bldP spid="59" grpId="0" animBg="1"/>
      <p:bldP spid="60" grpId="0" animBg="1"/>
      <p:bldP spid="61" grpId="0"/>
      <p:bldP spid="117" grpId="0" animBg="1"/>
      <p:bldP spid="118" grpId="0" animBg="1"/>
      <p:bldP spid="41" grpId="0" animBg="1"/>
      <p:bldP spid="42" grpId="0" animBg="1"/>
      <p:bldP spid="43" grpId="0"/>
      <p:bldP spid="55" grpId="0" animBg="1"/>
      <p:bldP spid="39" grpId="0" animBg="1"/>
      <p:bldP spid="49" grpId="0" animBg="1"/>
      <p:bldP spid="50" grpId="0" animBg="1"/>
      <p:bldP spid="51" grpId="0"/>
      <p:bldP spid="165" grpId="0" animBg="1"/>
      <p:bldP spid="12" grpId="0" animBg="1"/>
      <p:bldP spid="16" grpId="0" animBg="1"/>
      <p:bldP spid="20" grpId="0" animBg="1"/>
      <p:bldP spid="146" grpId="0"/>
      <p:bldP spid="143" grpId="0" animBg="1"/>
      <p:bldP spid="147" grpId="0"/>
      <p:bldP spid="24" grpId="0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 animBg="1"/>
      <p:bldP spid="86" grpId="0" animBg="1"/>
      <p:bldP spid="83" grpId="0" animBg="1"/>
      <p:bldP spid="98" grpId="0"/>
      <p:bldP spid="100" grpId="0"/>
      <p:bldP spid="102" grpId="0"/>
      <p:bldP spid="97" grpId="0" animBg="1"/>
      <p:bldP spid="99" grpId="0" animBg="1"/>
      <p:bldP spid="101" grpId="0" animBg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83A93-A4E7-8D8D-CA8C-E1CF78E1B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9">
            <a:extLst>
              <a:ext uri="{FF2B5EF4-FFF2-40B4-BE49-F238E27FC236}">
                <a16:creationId xmlns:a16="http://schemas.microsoft.com/office/drawing/2014/main" id="{14811011-567E-CC2F-8544-A39BF0FB4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/>
            <a:r>
              <a:rPr lang="en-US" dirty="0"/>
              <a:t>Instructions are key to success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F14E9-B42B-98A0-4610-0CAD83DF003B}"/>
              </a:ext>
            </a:extLst>
          </p:cNvPr>
          <p:cNvSpPr txBox="1"/>
          <p:nvPr/>
        </p:nvSpPr>
        <p:spPr>
          <a:xfrm>
            <a:off x="2639786" y="1092779"/>
            <a:ext cx="6912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61616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well-structured set of instructions ensures that the agent understands its role and tasks and how to interact with users.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C228D96-08A2-B36E-9C11-769837172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518502" y="1901105"/>
            <a:ext cx="9154996" cy="4377231"/>
          </a:xfrm>
          <a:prstGeom prst="roundRect">
            <a:avLst>
              <a:gd name="adj" fmla="val 10117"/>
            </a:avLst>
          </a:prstGeom>
          <a:solidFill>
            <a:srgbClr val="194449">
              <a:alpha val="10000"/>
            </a:srgbClr>
          </a:solidFill>
        </p:spPr>
        <p:txBody>
          <a:bodyPr wrap="square" lIns="0" tIns="0" rIns="0" bIns="45720" rtlCol="0" anchor="ctr" anchorCtr="0">
            <a:noAutofit/>
          </a:bodyPr>
          <a:lstStyle/>
          <a:p>
            <a:pPr marL="0" marR="0" lvl="0" indent="0" algn="ctr" defTabSz="2275850" rtl="0" eaLnBrk="1" fontAlgn="base" latinLnBrk="0" hangingPunct="1">
              <a:lnSpc>
                <a:spcPct val="1000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>
                <a:tab pos="3701239" algn="l"/>
              </a:tabLst>
              <a:defRPr/>
            </a:pPr>
            <a:endParaRPr kumimoji="0" lang="en-US" sz="1765" b="1" i="0" u="none" strike="noStrike" kern="1200" cap="none" spc="0" normalizeH="0" baseline="0" noProof="0" dirty="0" err="1">
              <a:ln w="3175">
                <a:noFill/>
              </a:ln>
              <a:gradFill>
                <a:gsLst>
                  <a:gs pos="22936">
                    <a:srgbClr val="000000"/>
                  </a:gs>
                  <a:gs pos="38000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584C8E-0545-D49E-FE77-DE193535EE66}"/>
              </a:ext>
            </a:extLst>
          </p:cNvPr>
          <p:cNvSpPr/>
          <p:nvPr/>
        </p:nvSpPr>
        <p:spPr bwMode="auto">
          <a:xfrm>
            <a:off x="4115879" y="2109728"/>
            <a:ext cx="1828800" cy="519289"/>
          </a:xfrm>
          <a:prstGeom prst="roundRect">
            <a:avLst>
              <a:gd name="adj" fmla="val 33634"/>
            </a:avLst>
          </a:prstGeom>
          <a:gradFill>
            <a:gsLst>
              <a:gs pos="7000">
                <a:srgbClr val="3D61B4"/>
              </a:gs>
              <a:gs pos="88000">
                <a:srgbClr val="2167B7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Purpose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32" name="Straight Arrow Connector 31" descr="arrow down&#10;">
            <a:extLst>
              <a:ext uri="{FF2B5EF4-FFF2-40B4-BE49-F238E27FC236}">
                <a16:creationId xmlns:a16="http://schemas.microsoft.com/office/drawing/2014/main" id="{49EECF02-8A0A-6C1F-551F-BA09032E349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5030279" y="2629017"/>
            <a:ext cx="0" cy="525880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4CA5E6-F4A8-FFEB-F0D2-02E721214983}"/>
              </a:ext>
            </a:extLst>
          </p:cNvPr>
          <p:cNvSpPr/>
          <p:nvPr/>
        </p:nvSpPr>
        <p:spPr bwMode="auto">
          <a:xfrm>
            <a:off x="4115879" y="3154897"/>
            <a:ext cx="1828800" cy="519289"/>
          </a:xfrm>
          <a:prstGeom prst="roundRect">
            <a:avLst>
              <a:gd name="adj" fmla="val 33787"/>
            </a:avLst>
          </a:prstGeom>
          <a:gradFill>
            <a:gsLst>
              <a:gs pos="7000">
                <a:srgbClr val="3D61B4"/>
              </a:gs>
              <a:gs pos="88000">
                <a:srgbClr val="2167B7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Guidelines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5" name="Connector: Elbow 24" descr="arrow right">
            <a:extLst>
              <a:ext uri="{FF2B5EF4-FFF2-40B4-BE49-F238E27FC236}">
                <a16:creationId xmlns:a16="http://schemas.microsoft.com/office/drawing/2014/main" id="{8B1028A5-C12F-442A-8E39-97564FD2CB21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944679" y="2321960"/>
            <a:ext cx="1554815" cy="1092582"/>
          </a:xfrm>
          <a:prstGeom prst="bentConnector3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FE96C0F-C01C-943C-0FC6-5792E48EAFBC}"/>
              </a:ext>
            </a:extLst>
          </p:cNvPr>
          <p:cNvSpPr/>
          <p:nvPr/>
        </p:nvSpPr>
        <p:spPr bwMode="auto">
          <a:xfrm>
            <a:off x="7499494" y="2106516"/>
            <a:ext cx="1992758" cy="430887"/>
          </a:xfrm>
          <a:prstGeom prst="roundRect">
            <a:avLst>
              <a:gd name="adj" fmla="val 41710"/>
            </a:avLst>
          </a:prstGeom>
          <a:gradFill>
            <a:gsLst>
              <a:gs pos="92000">
                <a:srgbClr val="4660B3"/>
              </a:gs>
              <a:gs pos="14032">
                <a:srgbClr val="6859AF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General directions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6" name="Connector: Elbow 25" descr="arrow right">
            <a:extLst>
              <a:ext uri="{FF2B5EF4-FFF2-40B4-BE49-F238E27FC236}">
                <a16:creationId xmlns:a16="http://schemas.microsoft.com/office/drawing/2014/main" id="{245574B9-0A08-200C-730C-D4663CECA952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5944679" y="2875110"/>
            <a:ext cx="1554813" cy="539432"/>
          </a:xfrm>
          <a:prstGeom prst="bentConnector3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8DF7EF-2C7C-7916-2E78-9DAE252406E7}"/>
              </a:ext>
            </a:extLst>
          </p:cNvPr>
          <p:cNvSpPr/>
          <p:nvPr/>
        </p:nvSpPr>
        <p:spPr bwMode="auto">
          <a:xfrm>
            <a:off x="7499492" y="2659666"/>
            <a:ext cx="1992758" cy="430887"/>
          </a:xfrm>
          <a:prstGeom prst="roundRect">
            <a:avLst>
              <a:gd name="adj" fmla="val 32693"/>
            </a:avLst>
          </a:prstGeom>
          <a:gradFill>
            <a:gsLst>
              <a:gs pos="92000">
                <a:srgbClr val="4660B3"/>
              </a:gs>
              <a:gs pos="14032">
                <a:srgbClr val="6859AF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Tone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7" name="Connector: Elbow 26" descr="arrow right">
            <a:extLst>
              <a:ext uri="{FF2B5EF4-FFF2-40B4-BE49-F238E27FC236}">
                <a16:creationId xmlns:a16="http://schemas.microsoft.com/office/drawing/2014/main" id="{05CBC766-6BEE-AF4A-7D53-FB13A890CF74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944679" y="3414542"/>
            <a:ext cx="1554813" cy="12700"/>
          </a:xfrm>
          <a:prstGeom prst="bentConnector3">
            <a:avLst>
              <a:gd name="adj1" fmla="val 50000"/>
            </a:avLst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CE47700-BDD6-1EEA-91F5-414B6CCE929F}"/>
              </a:ext>
            </a:extLst>
          </p:cNvPr>
          <p:cNvSpPr/>
          <p:nvPr/>
        </p:nvSpPr>
        <p:spPr bwMode="auto">
          <a:xfrm>
            <a:off x="7499492" y="3199098"/>
            <a:ext cx="1992758" cy="430887"/>
          </a:xfrm>
          <a:prstGeom prst="roundRect">
            <a:avLst>
              <a:gd name="adj" fmla="val 37667"/>
            </a:avLst>
          </a:prstGeom>
          <a:gradFill>
            <a:gsLst>
              <a:gs pos="92000">
                <a:srgbClr val="4660B3"/>
              </a:gs>
              <a:gs pos="14032">
                <a:srgbClr val="6859AF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Restrictions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4" name="Connector: Elbow 23" descr="arrow right">
            <a:extLst>
              <a:ext uri="{FF2B5EF4-FFF2-40B4-BE49-F238E27FC236}">
                <a16:creationId xmlns:a16="http://schemas.microsoft.com/office/drawing/2014/main" id="{DBE625BE-2D01-C2D8-44A5-3E332C89A8B3}"/>
              </a:ext>
            </a:extLst>
          </p:cNvPr>
          <p:cNvCxnSpPr>
            <a:cxnSpLocks/>
            <a:stCxn id="8" idx="3"/>
            <a:endCxn id="22" idx="1"/>
          </p:cNvCxnSpPr>
          <p:nvPr/>
        </p:nvCxnSpPr>
        <p:spPr>
          <a:xfrm>
            <a:off x="5944679" y="3414542"/>
            <a:ext cx="1554813" cy="566868"/>
          </a:xfrm>
          <a:prstGeom prst="bentConnector3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869C682-72B4-17A8-2AC4-8D5B525F2548}"/>
              </a:ext>
            </a:extLst>
          </p:cNvPr>
          <p:cNvSpPr/>
          <p:nvPr/>
        </p:nvSpPr>
        <p:spPr bwMode="auto">
          <a:xfrm>
            <a:off x="7499492" y="3765966"/>
            <a:ext cx="1992758" cy="430887"/>
          </a:xfrm>
          <a:prstGeom prst="roundRect">
            <a:avLst>
              <a:gd name="adj" fmla="val 36562"/>
            </a:avLst>
          </a:prstGeom>
          <a:gradFill>
            <a:gsLst>
              <a:gs pos="92000">
                <a:srgbClr val="4660B3"/>
              </a:gs>
              <a:gs pos="14032">
                <a:srgbClr val="6859AF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Terminology</a:t>
            </a:r>
          </a:p>
        </p:txBody>
      </p:sp>
      <p:cxnSp>
        <p:nvCxnSpPr>
          <p:cNvPr id="33" name="Straight Arrow Connector 32" descr="arrow down&#10;">
            <a:extLst>
              <a:ext uri="{FF2B5EF4-FFF2-40B4-BE49-F238E27FC236}">
                <a16:creationId xmlns:a16="http://schemas.microsoft.com/office/drawing/2014/main" id="{E3394FCC-8539-5FDB-99AC-164E438BE9DD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5030279" y="3674186"/>
            <a:ext cx="0" cy="525879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3C1A81C-D1B7-C54E-2B29-20335584BB35}"/>
              </a:ext>
            </a:extLst>
          </p:cNvPr>
          <p:cNvSpPr/>
          <p:nvPr/>
        </p:nvSpPr>
        <p:spPr bwMode="auto">
          <a:xfrm>
            <a:off x="4115879" y="4200065"/>
            <a:ext cx="1828800" cy="519289"/>
          </a:xfrm>
          <a:prstGeom prst="roundRect">
            <a:avLst>
              <a:gd name="adj" fmla="val 35009"/>
            </a:avLst>
          </a:prstGeom>
          <a:gradFill>
            <a:gsLst>
              <a:gs pos="7000">
                <a:srgbClr val="3D61B4"/>
              </a:gs>
              <a:gs pos="88000">
                <a:srgbClr val="2167B7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Skills</a:t>
            </a: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30" name="Connector: Elbow 29" descr="arrow down&#10;">
            <a:extLst>
              <a:ext uri="{FF2B5EF4-FFF2-40B4-BE49-F238E27FC236}">
                <a16:creationId xmlns:a16="http://schemas.microsoft.com/office/drawing/2014/main" id="{0C5A4E86-7459-7E0C-2325-293AF6C7C0E3}"/>
              </a:ext>
            </a:extLst>
          </p:cNvPr>
          <p:cNvCxnSpPr>
            <a:cxnSpLocks/>
            <a:stCxn id="17" idx="1"/>
            <a:endCxn id="19" idx="0"/>
          </p:cNvCxnSpPr>
          <p:nvPr/>
        </p:nvCxnSpPr>
        <p:spPr>
          <a:xfrm rot="10800000" flipV="1">
            <a:off x="2889387" y="4459709"/>
            <a:ext cx="1226493" cy="568289"/>
          </a:xfrm>
          <a:prstGeom prst="bentConnector2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A0DCDEB-46F1-8DC3-2034-50F5A4D198DE}"/>
              </a:ext>
            </a:extLst>
          </p:cNvPr>
          <p:cNvSpPr/>
          <p:nvPr/>
        </p:nvSpPr>
        <p:spPr bwMode="auto">
          <a:xfrm>
            <a:off x="1843586" y="5027999"/>
            <a:ext cx="2091600" cy="998773"/>
          </a:xfrm>
          <a:prstGeom prst="roundRect">
            <a:avLst>
              <a:gd name="adj" fmla="val 21443"/>
            </a:avLst>
          </a:prstGeom>
          <a:gradFill>
            <a:gsLst>
              <a:gs pos="5000">
                <a:srgbClr val="2266B7"/>
              </a:gs>
              <a:gs pos="96000">
                <a:srgbClr val="0A6BBA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0000" tIns="18288" rIns="9000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Skill 1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Description 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Step-by-step workflow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Sample output</a:t>
            </a:r>
            <a:endParaRPr kumimoji="0" lang="en-AU" sz="1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cxnSp>
        <p:nvCxnSpPr>
          <p:cNvPr id="107" name="Straight Arrow Connector 106" descr="arrow down&#10;">
            <a:extLst>
              <a:ext uri="{FF2B5EF4-FFF2-40B4-BE49-F238E27FC236}">
                <a16:creationId xmlns:a16="http://schemas.microsoft.com/office/drawing/2014/main" id="{4AA1B31D-4AA4-BF2E-943F-C6BB12B63382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5030279" y="4719354"/>
            <a:ext cx="0" cy="308645"/>
          </a:xfrm>
          <a:prstGeom prst="straightConnector1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C8D08E8-4839-18B0-8690-A28319DDD3F0}"/>
              </a:ext>
            </a:extLst>
          </p:cNvPr>
          <p:cNvSpPr/>
          <p:nvPr/>
        </p:nvSpPr>
        <p:spPr bwMode="auto">
          <a:xfrm>
            <a:off x="4052327" y="5027999"/>
            <a:ext cx="1955904" cy="998773"/>
          </a:xfrm>
          <a:prstGeom prst="roundRect">
            <a:avLst>
              <a:gd name="adj" fmla="val 22305"/>
            </a:avLst>
          </a:prstGeom>
          <a:gradFill>
            <a:gsLst>
              <a:gs pos="7000">
                <a:srgbClr val="3D61B4"/>
              </a:gs>
              <a:gs pos="88000">
                <a:srgbClr val="2167B7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0000" tIns="18288" rIns="9000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Skill 2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Description 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Sample output</a:t>
            </a:r>
            <a:endParaRPr kumimoji="0" lang="en-AU" sz="1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8" name="Connector: Elbow 27" descr="arrow down&#10;">
            <a:extLst>
              <a:ext uri="{FF2B5EF4-FFF2-40B4-BE49-F238E27FC236}">
                <a16:creationId xmlns:a16="http://schemas.microsoft.com/office/drawing/2014/main" id="{CAF775D6-3CEB-DDD8-ED5B-B47A38675AD1}"/>
              </a:ext>
            </a:extLst>
          </p:cNvPr>
          <p:cNvCxnSpPr>
            <a:cxnSpLocks/>
            <a:stCxn id="17" idx="3"/>
            <a:endCxn id="23" idx="0"/>
          </p:cNvCxnSpPr>
          <p:nvPr/>
        </p:nvCxnSpPr>
        <p:spPr>
          <a:xfrm>
            <a:off x="5944679" y="4459710"/>
            <a:ext cx="1217043" cy="568289"/>
          </a:xfrm>
          <a:prstGeom prst="bentConnector2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F95E29A-5CC1-1044-0512-3B55B406F8D5}"/>
              </a:ext>
            </a:extLst>
          </p:cNvPr>
          <p:cNvSpPr/>
          <p:nvPr/>
        </p:nvSpPr>
        <p:spPr bwMode="auto">
          <a:xfrm>
            <a:off x="6126029" y="5027999"/>
            <a:ext cx="2071386" cy="998774"/>
          </a:xfrm>
          <a:prstGeom prst="roundRect">
            <a:avLst>
              <a:gd name="adj" fmla="val 21231"/>
            </a:avLst>
          </a:prstGeom>
          <a:gradFill>
            <a:gsLst>
              <a:gs pos="4000">
                <a:srgbClr val="5B5BB0"/>
              </a:gs>
              <a:gs pos="95000">
                <a:srgbClr val="3762B5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0000" tIns="18288" rIns="9000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Skill 3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Description </a:t>
            </a:r>
          </a:p>
          <a:p>
            <a:pPr marL="171450" marR="0" lvl="0" indent="-17145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Step-by-step workflow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29" name="Connector: Elbow 28" descr="arrow down&#10;">
            <a:extLst>
              <a:ext uri="{FF2B5EF4-FFF2-40B4-BE49-F238E27FC236}">
                <a16:creationId xmlns:a16="http://schemas.microsoft.com/office/drawing/2014/main" id="{0F1E6C85-E324-1AD5-F6B3-186E96F2275C}"/>
              </a:ext>
            </a:extLst>
          </p:cNvPr>
          <p:cNvCxnSpPr>
            <a:cxnSpLocks/>
            <a:stCxn id="17" idx="3"/>
            <a:endCxn id="21" idx="0"/>
          </p:cNvCxnSpPr>
          <p:nvPr/>
        </p:nvCxnSpPr>
        <p:spPr>
          <a:xfrm>
            <a:off x="5944679" y="4459710"/>
            <a:ext cx="3348486" cy="568289"/>
          </a:xfrm>
          <a:prstGeom prst="bentConnector2">
            <a:avLst/>
          </a:prstGeom>
          <a:ln w="12700" cap="rnd">
            <a:solidFill>
              <a:schemeClr val="tx1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FA89F87-35AD-CE7F-47A3-F507C33FEFF4}"/>
              </a:ext>
            </a:extLst>
          </p:cNvPr>
          <p:cNvSpPr/>
          <p:nvPr/>
        </p:nvSpPr>
        <p:spPr bwMode="auto">
          <a:xfrm>
            <a:off x="8315213" y="5027999"/>
            <a:ext cx="1955904" cy="998774"/>
          </a:xfrm>
          <a:prstGeom prst="roundRect">
            <a:avLst>
              <a:gd name="adj" fmla="val 21499"/>
            </a:avLst>
          </a:prstGeom>
          <a:gradFill>
            <a:gsLst>
              <a:gs pos="88000">
                <a:srgbClr val="625AAF"/>
              </a:gs>
              <a:gs pos="2000">
                <a:srgbClr val="7656AD"/>
              </a:gs>
            </a:gsLst>
            <a:lin ang="10800000" scaled="1"/>
          </a:gradFill>
          <a:ln w="12700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0000" tIns="18288" rIns="9000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Skill n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…</a:t>
            </a: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400" b="0" i="0" u="none" strike="noStrike" kern="120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9399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2" grpId="0" animBg="1"/>
      <p:bldP spid="6" grpId="0" animBg="1"/>
      <p:bldP spid="8" grpId="0" animBg="1"/>
      <p:bldP spid="10" grpId="0" animBg="1"/>
      <p:bldP spid="16" grpId="0" animBg="1"/>
      <p:bldP spid="11" grpId="0" animBg="1"/>
      <p:bldP spid="22" grpId="0" animBg="1"/>
      <p:bldP spid="17" grpId="0" animBg="1"/>
      <p:bldP spid="19" grpId="0" animBg="1"/>
      <p:bldP spid="18" grpId="0" animBg="1"/>
      <p:bldP spid="23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85C62-D8F1-13A1-9B6B-FC020E845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EEE47803-E3D9-5271-B877-0EAA58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Deep reasoning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0EA2CA4-A3A1-BE87-DF2C-CBBB4F52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DA0F6D-3B08-ADAB-D3FF-0B661B7A1A24}"/>
              </a:ext>
            </a:extLst>
          </p:cNvPr>
          <p:cNvSpPr txBox="1"/>
          <p:nvPr/>
        </p:nvSpPr>
        <p:spPr>
          <a:xfrm>
            <a:off x="588963" y="1436688"/>
            <a:ext cx="3561006" cy="707886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Execute ambiguous and multi-faceted business processes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E2B82C-842C-A78F-F0EB-9AAAEE7CF86E}"/>
              </a:ext>
            </a:extLst>
          </p:cNvPr>
          <p:cNvSpPr txBox="1"/>
          <p:nvPr/>
        </p:nvSpPr>
        <p:spPr>
          <a:xfrm>
            <a:off x="588964" y="2389743"/>
            <a:ext cx="3275550" cy="21852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Step by step approach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to tasks requiring deliberation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problem solving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Currently uses OpenAI o1, o3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o4 coming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Reports, tables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optimization tasks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1BFE5A-B384-90DA-22BE-376A5E71D6B1}"/>
              </a:ext>
            </a:extLst>
          </p:cNvPr>
          <p:cNvSpPr txBox="1"/>
          <p:nvPr/>
        </p:nvSpPr>
        <p:spPr>
          <a:xfrm>
            <a:off x="588963" y="4820126"/>
            <a:ext cx="3476625" cy="106695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Recent customer examples: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Request for Proposals (RFPs), contract reviews, market analysis and compliance checks.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64CBAEBD-347B-CF85-7539-3BB03F817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20350" y="935831"/>
            <a:ext cx="1477963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E7B7B-FAF0-1A18-2F9F-CCC16CD6EB6A}"/>
              </a:ext>
            </a:extLst>
          </p:cNvPr>
          <p:cNvSpPr txBox="1"/>
          <p:nvPr/>
        </p:nvSpPr>
        <p:spPr>
          <a:xfrm>
            <a:off x="10553383" y="1032250"/>
            <a:ext cx="1211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6603E-83DE-5EF9-FCE4-4FC26D602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9"/>
            <a:ext cx="8229630" cy="4485480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10" descr="Screenshot of Copilot Studio activity map - reason with advanced model">
            <a:extLst>
              <a:ext uri="{FF2B5EF4-FFF2-40B4-BE49-F238E27FC236}">
                <a16:creationId xmlns:a16="http://schemas.microsoft.com/office/drawing/2014/main" id="{C8434EE5-6955-9852-E1F2-8A6660AD59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27269"/>
          <a:stretch>
            <a:fillRect/>
          </a:stretch>
        </p:blipFill>
        <p:spPr>
          <a:xfrm>
            <a:off x="4742400" y="1637241"/>
            <a:ext cx="7155913" cy="4063948"/>
          </a:xfrm>
          <a:prstGeom prst="roundRect">
            <a:avLst>
              <a:gd name="adj" fmla="val 3729"/>
            </a:avLst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B2E7CB1-2747-AC54-E0C5-22EB56997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959774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729795F-EB29-43E6-FF01-267398C8C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257034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642818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5" grpId="0"/>
      <p:bldP spid="13" grpId="0"/>
      <p:bldP spid="3" grpId="0" animBg="1"/>
      <p:bldP spid="4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94C0-5391-CB43-068B-D8327628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51467D0-C108-F393-1498-2A9AD325D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A351DDAB-7282-8B23-CF40-006447534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/>
              <a:t>Multi-agent orchestration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E039A-0631-3432-C35E-AB3B936D6DCC}"/>
              </a:ext>
            </a:extLst>
          </p:cNvPr>
          <p:cNvSpPr txBox="1"/>
          <p:nvPr/>
        </p:nvSpPr>
        <p:spPr>
          <a:xfrm>
            <a:off x="588963" y="1436688"/>
            <a:ext cx="3561006" cy="1015663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Orchestrate intelligent agents to deliver reliable, scalable outcomes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C3A6CE-9DCC-80B5-0470-B02A4ED9C587}"/>
              </a:ext>
            </a:extLst>
          </p:cNvPr>
          <p:cNvSpPr txBox="1"/>
          <p:nvPr/>
        </p:nvSpPr>
        <p:spPr>
          <a:xfrm>
            <a:off x="588964" y="2782848"/>
            <a:ext cx="3275550" cy="31393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Build and scale with modular, composable agent architecture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Coordinate across agents with generative orchestration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Enable cross-team collaboration with reusable agent components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Gain visibility with built-in debugging and traceability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381E2824-6ECD-D22A-C493-22ACE93AE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20350" y="935831"/>
            <a:ext cx="1477963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99BFD-579B-D5A9-A1EB-CF41E2D0B420}"/>
              </a:ext>
            </a:extLst>
          </p:cNvPr>
          <p:cNvSpPr txBox="1"/>
          <p:nvPr/>
        </p:nvSpPr>
        <p:spPr>
          <a:xfrm>
            <a:off x="10553383" y="1032250"/>
            <a:ext cx="1211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5FE3B-86F0-A780-02D9-544A7746F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9"/>
            <a:ext cx="8229630" cy="4485480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screenshot">
            <a:extLst>
              <a:ext uri="{FF2B5EF4-FFF2-40B4-BE49-F238E27FC236}">
                <a16:creationId xmlns:a16="http://schemas.microsoft.com/office/drawing/2014/main" id="{BCB0E89C-7782-8E74-961E-CD770507CB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67" b="4330"/>
          <a:stretch>
            <a:fillRect/>
          </a:stretch>
        </p:blipFill>
        <p:spPr>
          <a:xfrm>
            <a:off x="4765350" y="1673291"/>
            <a:ext cx="7132963" cy="4012277"/>
          </a:xfrm>
          <a:prstGeom prst="roundRect">
            <a:avLst>
              <a:gd name="adj" fmla="val 2965"/>
            </a:avLst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AB6EF2-F141-5E3F-CFAD-33BC8CD7F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4116937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323811-FE8D-25F4-ECDC-74E570C64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395147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EA331D-F268-2D56-0B06-ED4E05B42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4840837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1052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5" grpId="0"/>
      <p:bldP spid="3" grpId="0" animBg="1"/>
      <p:bldP spid="4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A92AE-0C14-0D7F-99C5-523646861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E7D28B0C-313D-CDC3-DF70-98F08AD5A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Model Context Protocol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1A59C9E-BEE9-735B-9696-233989F16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61C21-8F07-63DE-9A5E-85BCC48C6ACD}"/>
              </a:ext>
            </a:extLst>
          </p:cNvPr>
          <p:cNvSpPr txBox="1"/>
          <p:nvPr/>
        </p:nvSpPr>
        <p:spPr>
          <a:xfrm>
            <a:off x="588962" y="1436688"/>
            <a:ext cx="3383280" cy="1477328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 universal interface that allows AI models to interact with external tools, data sources, </a:t>
            </a:r>
            <a:b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</a:b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and user environments in a consistent and scalable way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39A24F-ED7C-E555-CEA7-30E80FB31945}"/>
              </a:ext>
            </a:extLst>
          </p:cNvPr>
          <p:cNvSpPr txBox="1"/>
          <p:nvPr/>
        </p:nvSpPr>
        <p:spPr>
          <a:xfrm>
            <a:off x="588962" y="3141146"/>
            <a:ext cx="3602121" cy="28931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Standardized Context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for AI Models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Seamless Integration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with Copilot Studio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Improved Developer Efficiency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UX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Governance, Monitoring, Extensibility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99DB2C7D-1CD5-2647-9A48-DF5FFB4FD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20350" y="935831"/>
            <a:ext cx="1477963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E1884-1B2C-FD63-6E30-FFA4AD6926EF}"/>
              </a:ext>
            </a:extLst>
          </p:cNvPr>
          <p:cNvSpPr txBox="1"/>
          <p:nvPr/>
        </p:nvSpPr>
        <p:spPr>
          <a:xfrm>
            <a:off x="10553383" y="1032250"/>
            <a:ext cx="12118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0A5940-08E1-35AF-3D1F-A8D6418D8A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9"/>
            <a:ext cx="8229630" cy="4572226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86F8F1-4031-693D-528C-0CB1A4A87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4476922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37CEA0-2844-E931-97E2-B8846374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761090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BB526D-6059-C7B6-64A3-A04023C2E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5205585"/>
            <a:ext cx="32004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A screenshot of a computer">
            <a:extLst>
              <a:ext uri="{FF2B5EF4-FFF2-40B4-BE49-F238E27FC236}">
                <a16:creationId xmlns:a16="http://schemas.microsoft.com/office/drawing/2014/main" id="{F9241120-B369-6C68-AFEF-6C7993B39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" t="1694" r="2423" b="16004"/>
          <a:stretch>
            <a:fillRect/>
          </a:stretch>
        </p:blipFill>
        <p:spPr bwMode="auto">
          <a:xfrm>
            <a:off x="4752975" y="1655170"/>
            <a:ext cx="7145338" cy="4095072"/>
          </a:xfrm>
          <a:prstGeom prst="roundRect">
            <a:avLst>
              <a:gd name="adj" fmla="val 26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60773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5" grpId="0"/>
      <p:bldP spid="3" grpId="0" animBg="1"/>
      <p:bldP spid="4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2C26D-445E-2D11-6F5D-3464B1779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3F63B45-6B8C-866F-EF94-163D7853E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764CAFD3-FA8E-9E90-7974-15A4DC89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Agent flows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1688B-9C23-2137-BC01-43C8C08CE82C}"/>
              </a:ext>
            </a:extLst>
          </p:cNvPr>
          <p:cNvSpPr txBox="1"/>
          <p:nvPr/>
        </p:nvSpPr>
        <p:spPr>
          <a:xfrm>
            <a:off x="588963" y="1436688"/>
            <a:ext cx="3561006" cy="1015663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Increased control over your agentic outcomes with fixed automation pathways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B0871-7833-F7F6-9D7E-EE9FCDC39741}"/>
              </a:ext>
            </a:extLst>
          </p:cNvPr>
          <p:cNvSpPr txBox="1"/>
          <p:nvPr/>
        </p:nvSpPr>
        <p:spPr>
          <a:xfrm>
            <a:off x="588964" y="2782848"/>
            <a:ext cx="3383280" cy="340093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Agent flows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execute repetitive tasks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quickly  by precisely following a predefined sequence.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Accomplish objectives faster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by skipping reasoning where appropriate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Advanced features like multi-stage and conditional approvals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to manage complex approval workflows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8DD27040-714C-08E1-EC66-64972529F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18296" y="935831"/>
            <a:ext cx="2680017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C153ED-51DB-51D3-728E-4643942D871F}"/>
              </a:ext>
            </a:extLst>
          </p:cNvPr>
          <p:cNvSpPr txBox="1"/>
          <p:nvPr/>
        </p:nvSpPr>
        <p:spPr>
          <a:xfrm>
            <a:off x="9298623" y="1032250"/>
            <a:ext cx="25193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Generally available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B4EC8-75E9-E22B-A839-EF545554E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9"/>
            <a:ext cx="8229630" cy="4485480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Picture 10" descr="Screnshot of a customer feedback triage flow">
            <a:extLst>
              <a:ext uri="{FF2B5EF4-FFF2-40B4-BE49-F238E27FC236}">
                <a16:creationId xmlns:a16="http://schemas.microsoft.com/office/drawing/2014/main" id="{1BFF7723-FC5D-E2ED-378C-D89790FC3B6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6" r="806"/>
          <a:stretch>
            <a:fillRect/>
          </a:stretch>
        </p:blipFill>
        <p:spPr>
          <a:xfrm>
            <a:off x="4765993" y="1645146"/>
            <a:ext cx="7132320" cy="4068565"/>
          </a:xfrm>
          <a:prstGeom prst="roundRect">
            <a:avLst>
              <a:gd name="adj" fmla="val 3083"/>
            </a:avLst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917C3-F15A-7B6D-778C-B3EB9940E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4612237"/>
            <a:ext cx="338328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082C79-10C0-3A92-D863-EA5BB8282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649147"/>
            <a:ext cx="338328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638727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5" grpId="0"/>
      <p:bldP spid="8" grpId="0" animBg="1"/>
      <p:bldP spid="9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2BF5C-203C-262B-60E6-5C822FD5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77B9C8-05EC-C44E-0CAE-758A5C66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noProof="0" dirty="0"/>
              <a:t>Models in Copilot Studio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7D4A0-317B-4FC8-AFDF-ABA4D31C27AA}"/>
              </a:ext>
            </a:extLst>
          </p:cNvPr>
          <p:cNvSpPr txBox="1"/>
          <p:nvPr/>
        </p:nvSpPr>
        <p:spPr>
          <a:xfrm>
            <a:off x="588963" y="1146504"/>
            <a:ext cx="9700604" cy="276999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 Studio offers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model choice flexibility consistently across knowledge, tools, &amp; prompts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4866806-9576-EF3D-93EC-E9A9D4102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3406" y="1772417"/>
            <a:ext cx="11025188" cy="4181475"/>
          </a:xfrm>
          <a:prstGeom prst="roundRect">
            <a:avLst>
              <a:gd name="adj" fmla="val 7505"/>
            </a:avLst>
          </a:prstGeom>
          <a:noFill/>
          <a:ln w="9525">
            <a:solidFill>
              <a:schemeClr val="tx1">
                <a:alpha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823F75D-AB4C-D22A-E47A-F8DF4F2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0566" y="1938152"/>
            <a:ext cx="5306854" cy="3844290"/>
          </a:xfrm>
          <a:prstGeom prst="roundRect">
            <a:avLst>
              <a:gd name="adj" fmla="val 6046"/>
            </a:avLst>
          </a:prstGeom>
          <a:solidFill>
            <a:srgbClr val="194449">
              <a:alpha val="8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6432386-C475-8E44-8884-3EA4EE96C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64580" y="1938152"/>
            <a:ext cx="5306854" cy="3844290"/>
          </a:xfrm>
          <a:prstGeom prst="roundRect">
            <a:avLst>
              <a:gd name="adj" fmla="val 6822"/>
            </a:avLst>
          </a:prstGeom>
          <a:solidFill>
            <a:srgbClr val="194449">
              <a:alpha val="8000"/>
            </a:srgb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4D8695-0554-95BF-CF62-7C0FBFD836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07435" y="2108012"/>
            <a:ext cx="2331065" cy="438483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Managed Models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4523A1-4D96-0EC9-0A13-337BFA0F7BEB}"/>
              </a:ext>
            </a:extLst>
          </p:cNvPr>
          <p:cNvSpPr txBox="1"/>
          <p:nvPr/>
        </p:nvSpPr>
        <p:spPr>
          <a:xfrm>
            <a:off x="964660" y="2793006"/>
            <a:ext cx="5028545" cy="13311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Best-in-class models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curation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for specific scenarios </a:t>
            </a:r>
          </a:p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change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management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for new model releases</a:t>
            </a:r>
          </a:p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No need for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management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your own GPU infra</a:t>
            </a:r>
          </a:p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Ensure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Responsible AI controls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apply by default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7D80B7EA-6951-80B5-1D77-C48D501001D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07434" y="4491843"/>
            <a:ext cx="1180602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Default model 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1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31EEAF6-E99F-2B54-FDD4-BF04DAE884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2152680" y="4491843"/>
            <a:ext cx="1180602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vNext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 model 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2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2596F1-7416-43B0-0B52-5B92F6CC82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3397926" y="4491843"/>
            <a:ext cx="1180602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Scenario specific models 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3, 4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ECD1A-4491-7575-A0E8-644ABABBD2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4643173" y="4491843"/>
            <a:ext cx="1180602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Fine-Tuning service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DC4C8AB-28F7-E8BC-9AC2-A5FF4D06DE9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356836" y="2108012"/>
            <a:ext cx="2945914" cy="438483"/>
          </a:xfrm>
          <a:prstGeom prst="roundRect">
            <a:avLst>
              <a:gd name="adj" fmla="val 42392"/>
            </a:avLst>
          </a:prstGeom>
          <a:gradFill flip="none" rotWithShape="1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 lIns="91440" tIns="18288" rIns="91440" bIns="36576" rtlCol="0" anchor="ctr" anchorCtr="0">
            <a:sp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87158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92661">
                      <a:srgbClr val="FFFFFF"/>
                    </a:gs>
                    <a:gs pos="7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Bring Your Own Model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B71F65-8EB8-022C-C698-6904AACBBB7C}"/>
              </a:ext>
            </a:extLst>
          </p:cNvPr>
          <p:cNvSpPr txBox="1"/>
          <p:nvPr/>
        </p:nvSpPr>
        <p:spPr>
          <a:xfrm>
            <a:off x="6414062" y="2793006"/>
            <a:ext cx="3875505" cy="110030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Enable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self-managed access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to custom models from Azure AI Model Catalog </a:t>
            </a:r>
          </a:p>
          <a:p>
            <a:pPr marL="285750" marR="0" lvl="0" indent="-28575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>
                <a:srgbClr val="2067B7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Control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model instructions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with access to Copilot Studio tools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BFAF30A-9A96-4E70-D605-058579976F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6356835" y="4491843"/>
            <a:ext cx="2415451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/>
              </a:rPr>
              <a:t>1,900+ models from Azure AI Foundry </a:t>
            </a:r>
            <a:r>
              <a:rPr kumimoji="0" lang="en-US" sz="16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5</a:t>
            </a:r>
            <a:endParaRPr kumimoji="0" lang="en-US" sz="1600" b="0" i="0" u="none" strike="noStrike" kern="0" cap="none" spc="0" normalizeH="0" baseline="30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1853FDA-7622-8830-29B8-94C3A5A0F2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8909446" y="4491843"/>
            <a:ext cx="2415451" cy="1070902"/>
          </a:xfrm>
          <a:prstGeom prst="roundRect">
            <a:avLst>
              <a:gd name="adj" fmla="val 10824"/>
            </a:avLst>
          </a:prstGeom>
          <a:solidFill>
            <a:schemeClr val="bg1"/>
          </a:solidFill>
          <a:ln w="9525">
            <a:noFill/>
            <a:prstDash val="sysDash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rIns="91440" rtlCol="0" anchor="ctr"/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Models fine-tuned using Azure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1A42E9-A430-D686-3739-DD145F57A0B1}"/>
              </a:ext>
            </a:extLst>
          </p:cNvPr>
          <p:cNvSpPr txBox="1"/>
          <p:nvPr/>
        </p:nvSpPr>
        <p:spPr>
          <a:xfrm>
            <a:off x="588963" y="6564313"/>
            <a:ext cx="6442469" cy="107722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Currently GPT 4o | </a:t>
            </a:r>
            <a:r>
              <a:rPr kumimoji="0" lang="en-US" sz="7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2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Currently GPT 4.1 | </a:t>
            </a:r>
            <a:r>
              <a:rPr kumimoji="0" lang="en-US" sz="7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</a:t>
            </a:r>
            <a:r>
              <a:rPr kumimoji="0" lang="en-US" sz="7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ike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reasoning, CUA,. Code-gen etc. | </a:t>
            </a:r>
            <a:r>
              <a:rPr kumimoji="0" lang="en-US" sz="7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Currently o1 &amp; o3-mini for reasoning | </a:t>
            </a:r>
            <a:r>
              <a:rPr kumimoji="0" lang="en-US" sz="7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  <a:r>
              <a:rPr kumimoji="0" 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Launching in response generation as preview</a:t>
            </a:r>
          </a:p>
        </p:txBody>
      </p:sp>
    </p:spTree>
    <p:extLst>
      <p:ext uri="{BB962C8B-B14F-4D97-AF65-F5344CB8AC3E}">
        <p14:creationId xmlns:p14="http://schemas.microsoft.com/office/powerpoint/2010/main" val="1860396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 animBg="1"/>
      <p:bldP spid="49" grpId="0" animBg="1"/>
      <p:bldP spid="50" grpId="0" animBg="1"/>
      <p:bldP spid="7" grpId="0" animBg="1"/>
      <p:bldP spid="59" grpId="0"/>
      <p:bldP spid="74" grpId="0" animBg="1"/>
      <p:bldP spid="14" grpId="0" animBg="1"/>
      <p:bldP spid="15" grpId="0" animBg="1"/>
      <p:bldP spid="16" grpId="0" animBg="1"/>
      <p:bldP spid="10" grpId="0" animBg="1"/>
      <p:bldP spid="87" grpId="0"/>
      <p:bldP spid="17" grpId="0" animBg="1"/>
      <p:bldP spid="18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2E390-4FBD-DFAE-618A-693C83DF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56" name="Straight Arrow Connector 8255">
            <a:extLst>
              <a:ext uri="{FF2B5EF4-FFF2-40B4-BE49-F238E27FC236}">
                <a16:creationId xmlns:a16="http://schemas.microsoft.com/office/drawing/2014/main" id="{E25736DC-CCC2-B677-37CC-98E5220E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381876" y="2335361"/>
            <a:ext cx="1021279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4" name="Straight Arrow Connector 8253">
            <a:extLst>
              <a:ext uri="{FF2B5EF4-FFF2-40B4-BE49-F238E27FC236}">
                <a16:creationId xmlns:a16="http://schemas.microsoft.com/office/drawing/2014/main" id="{0D98674A-5474-8AF3-8ABD-145AD4B90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60655" y="2335361"/>
            <a:ext cx="1021279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59" name="Straight Arrow Connector 8258">
            <a:extLst>
              <a:ext uri="{FF2B5EF4-FFF2-40B4-BE49-F238E27FC236}">
                <a16:creationId xmlns:a16="http://schemas.microsoft.com/office/drawing/2014/main" id="{CB5DEA65-052F-CC19-B473-E4B48741A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8242" idx="0"/>
          </p:cNvCxnSpPr>
          <p:nvPr/>
        </p:nvCxnSpPr>
        <p:spPr>
          <a:xfrm>
            <a:off x="8928097" y="2814109"/>
            <a:ext cx="2" cy="930803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DB781A5-64E1-50E1-6282-9B54D9F4A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IN" dirty="0"/>
              <a:t>Bring your own model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A5D2A15-E0A9-AC10-277F-3D7B119A5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584199" y="1436688"/>
            <a:ext cx="5375275" cy="4832349"/>
          </a:xfrm>
          <a:prstGeom prst="roundRect">
            <a:avLst>
              <a:gd name="adj" fmla="val 7607"/>
            </a:avLst>
          </a:prstGeom>
          <a:gradFill>
            <a:gsLst>
              <a:gs pos="0">
                <a:srgbClr val="7656AD"/>
              </a:gs>
              <a:gs pos="80000">
                <a:srgbClr val="0A6BBA"/>
              </a:gs>
            </a:gsLst>
            <a:lin ang="10800000" scaled="1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98DE9AB-C67F-70F7-1AD6-ACB308C84E23}"/>
              </a:ext>
            </a:extLst>
          </p:cNvPr>
          <p:cNvSpPr/>
          <p:nvPr/>
        </p:nvSpPr>
        <p:spPr bwMode="auto">
          <a:xfrm>
            <a:off x="925479" y="1616527"/>
            <a:ext cx="4625176" cy="996833"/>
          </a:xfrm>
          <a:prstGeom prst="roundRect">
            <a:avLst>
              <a:gd name="adj" fmla="val 0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Transform your business with Azure AI Foundry Models in Copilot Studio—unlocking smarter, faster, and more efficient solutions</a:t>
            </a:r>
          </a:p>
        </p:txBody>
      </p:sp>
      <p:sp>
        <p:nvSpPr>
          <p:cNvPr id="8198" name="Rectangle: Rounded Corners 8197">
            <a:extLst>
              <a:ext uri="{FF2B5EF4-FFF2-40B4-BE49-F238E27FC236}">
                <a16:creationId xmlns:a16="http://schemas.microsoft.com/office/drawing/2014/main" id="{00242DB2-DB6A-9E17-0727-928A222ED997}"/>
              </a:ext>
            </a:extLst>
          </p:cNvPr>
          <p:cNvSpPr>
            <a:spLocks/>
          </p:cNvSpPr>
          <p:nvPr/>
        </p:nvSpPr>
        <p:spPr bwMode="auto">
          <a:xfrm>
            <a:off x="925479" y="2963725"/>
            <a:ext cx="1411465" cy="1434267"/>
          </a:xfrm>
          <a:prstGeom prst="roundRect">
            <a:avLst>
              <a:gd name="adj" fmla="val 15528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486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Access to Azure AI Foundry models</a:t>
            </a:r>
          </a:p>
        </p:txBody>
      </p:sp>
      <p:sp>
        <p:nvSpPr>
          <p:cNvPr id="8294" name="Graphic 18">
            <a:extLst>
              <a:ext uri="{FF2B5EF4-FFF2-40B4-BE49-F238E27FC236}">
                <a16:creationId xmlns:a16="http://schemas.microsoft.com/office/drawing/2014/main" id="{9B5E08CF-0872-2B37-7E36-C6D97B58C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1448415" y="3100867"/>
            <a:ext cx="365592" cy="363774"/>
          </a:xfrm>
          <a:custGeom>
            <a:avLst/>
            <a:gdLst>
              <a:gd name="connsiteX0" fmla="*/ 66675 w 191452"/>
              <a:gd name="connsiteY0" fmla="*/ 62389 h 190499"/>
              <a:gd name="connsiteX1" fmla="*/ 129064 w 191452"/>
              <a:gd name="connsiteY1" fmla="*/ 0 h 190499"/>
              <a:gd name="connsiteX2" fmla="*/ 191453 w 191452"/>
              <a:gd name="connsiteY2" fmla="*/ 61436 h 190499"/>
              <a:gd name="connsiteX3" fmla="*/ 129064 w 191452"/>
              <a:gd name="connsiteY3" fmla="*/ 123825 h 190499"/>
              <a:gd name="connsiteX4" fmla="*/ 114281 w 191452"/>
              <a:gd name="connsiteY4" fmla="*/ 121882 h 190499"/>
              <a:gd name="connsiteX5" fmla="*/ 102394 w 191452"/>
              <a:gd name="connsiteY5" fmla="*/ 133350 h 190499"/>
              <a:gd name="connsiteX6" fmla="*/ 85725 w 191452"/>
              <a:gd name="connsiteY6" fmla="*/ 133350 h 190499"/>
              <a:gd name="connsiteX7" fmla="*/ 85725 w 191452"/>
              <a:gd name="connsiteY7" fmla="*/ 150019 h 190499"/>
              <a:gd name="connsiteX8" fmla="*/ 73819 w 191452"/>
              <a:gd name="connsiteY8" fmla="*/ 161925 h 190499"/>
              <a:gd name="connsiteX9" fmla="*/ 57150 w 191452"/>
              <a:gd name="connsiteY9" fmla="*/ 161925 h 190499"/>
              <a:gd name="connsiteX10" fmla="*/ 57150 w 191452"/>
              <a:gd name="connsiteY10" fmla="*/ 173831 h 190499"/>
              <a:gd name="connsiteX11" fmla="*/ 40481 w 191452"/>
              <a:gd name="connsiteY11" fmla="*/ 190500 h 190499"/>
              <a:gd name="connsiteX12" fmla="*/ 16669 w 191452"/>
              <a:gd name="connsiteY12" fmla="*/ 190500 h 190499"/>
              <a:gd name="connsiteX13" fmla="*/ 0 w 191452"/>
              <a:gd name="connsiteY13" fmla="*/ 173831 h 190499"/>
              <a:gd name="connsiteX14" fmla="*/ 0 w 191452"/>
              <a:gd name="connsiteY14" fmla="*/ 153143 h 190499"/>
              <a:gd name="connsiteX15" fmla="*/ 7677 w 191452"/>
              <a:gd name="connsiteY15" fmla="*/ 134626 h 190499"/>
              <a:gd name="connsiteX16" fmla="*/ 67056 w 191452"/>
              <a:gd name="connsiteY16" fmla="*/ 75228 h 190499"/>
              <a:gd name="connsiteX17" fmla="*/ 67723 w 191452"/>
              <a:gd name="connsiteY17" fmla="*/ 72904 h 190499"/>
              <a:gd name="connsiteX18" fmla="*/ 66675 w 191452"/>
              <a:gd name="connsiteY18" fmla="*/ 62389 h 190499"/>
              <a:gd name="connsiteX19" fmla="*/ 155258 w 191452"/>
              <a:gd name="connsiteY19" fmla="*/ 47149 h 190499"/>
              <a:gd name="connsiteX20" fmla="*/ 143351 w 191452"/>
              <a:gd name="connsiteY20" fmla="*/ 35243 h 190499"/>
              <a:gd name="connsiteX21" fmla="*/ 131445 w 191452"/>
              <a:gd name="connsiteY21" fmla="*/ 47149 h 190499"/>
              <a:gd name="connsiteX22" fmla="*/ 143351 w 191452"/>
              <a:gd name="connsiteY22" fmla="*/ 59055 h 190499"/>
              <a:gd name="connsiteX23" fmla="*/ 155258 w 191452"/>
              <a:gd name="connsiteY23" fmla="*/ 47149 h 190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1452" h="190499">
                <a:moveTo>
                  <a:pt x="66675" y="62389"/>
                </a:moveTo>
                <a:cubicBezTo>
                  <a:pt x="66696" y="27941"/>
                  <a:pt x="94616" y="21"/>
                  <a:pt x="129064" y="0"/>
                </a:cubicBezTo>
                <a:cubicBezTo>
                  <a:pt x="163316" y="0"/>
                  <a:pt x="191453" y="26851"/>
                  <a:pt x="191453" y="61436"/>
                </a:cubicBezTo>
                <a:cubicBezTo>
                  <a:pt x="191432" y="95884"/>
                  <a:pt x="163512" y="123804"/>
                  <a:pt x="129064" y="123825"/>
                </a:cubicBezTo>
                <a:cubicBezTo>
                  <a:pt x="124006" y="123825"/>
                  <a:pt x="119015" y="123101"/>
                  <a:pt x="114281" y="121882"/>
                </a:cubicBezTo>
                <a:cubicBezTo>
                  <a:pt x="114046" y="128279"/>
                  <a:pt x="108795" y="133344"/>
                  <a:pt x="102394" y="133350"/>
                </a:cubicBezTo>
                <a:lnTo>
                  <a:pt x="85725" y="133350"/>
                </a:lnTo>
                <a:lnTo>
                  <a:pt x="85725" y="150019"/>
                </a:lnTo>
                <a:cubicBezTo>
                  <a:pt x="85725" y="156591"/>
                  <a:pt x="80391" y="161925"/>
                  <a:pt x="73819" y="161925"/>
                </a:cubicBezTo>
                <a:lnTo>
                  <a:pt x="57150" y="161925"/>
                </a:lnTo>
                <a:lnTo>
                  <a:pt x="57150" y="173831"/>
                </a:lnTo>
                <a:cubicBezTo>
                  <a:pt x="57150" y="183037"/>
                  <a:pt x="49687" y="190500"/>
                  <a:pt x="40481" y="190500"/>
                </a:cubicBezTo>
                <a:lnTo>
                  <a:pt x="16669" y="190500"/>
                </a:lnTo>
                <a:cubicBezTo>
                  <a:pt x="7463" y="190500"/>
                  <a:pt x="0" y="183037"/>
                  <a:pt x="0" y="173831"/>
                </a:cubicBezTo>
                <a:lnTo>
                  <a:pt x="0" y="153143"/>
                </a:lnTo>
                <a:cubicBezTo>
                  <a:pt x="0" y="146190"/>
                  <a:pt x="2762" y="139532"/>
                  <a:pt x="7677" y="134626"/>
                </a:cubicBezTo>
                <a:lnTo>
                  <a:pt x="67056" y="75228"/>
                </a:lnTo>
                <a:cubicBezTo>
                  <a:pt x="67644" y="74609"/>
                  <a:pt x="67893" y="73741"/>
                  <a:pt x="67723" y="72904"/>
                </a:cubicBezTo>
                <a:cubicBezTo>
                  <a:pt x="67069" y="69436"/>
                  <a:pt x="66719" y="65918"/>
                  <a:pt x="66675" y="62389"/>
                </a:cubicBezTo>
                <a:close/>
                <a:moveTo>
                  <a:pt x="155258" y="47149"/>
                </a:moveTo>
                <a:cubicBezTo>
                  <a:pt x="155258" y="40573"/>
                  <a:pt x="149927" y="35243"/>
                  <a:pt x="143351" y="35243"/>
                </a:cubicBezTo>
                <a:cubicBezTo>
                  <a:pt x="136775" y="35243"/>
                  <a:pt x="131445" y="40573"/>
                  <a:pt x="131445" y="47149"/>
                </a:cubicBezTo>
                <a:cubicBezTo>
                  <a:pt x="131445" y="53724"/>
                  <a:pt x="136775" y="59055"/>
                  <a:pt x="143351" y="59055"/>
                </a:cubicBezTo>
                <a:cubicBezTo>
                  <a:pt x="149927" y="59055"/>
                  <a:pt x="155258" y="53724"/>
                  <a:pt x="155258" y="47149"/>
                </a:cubicBezTo>
                <a:close/>
              </a:path>
            </a:pathLst>
          </a:cu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8BF35C-2C2C-F037-A666-71FE81EBF11B}"/>
              </a:ext>
            </a:extLst>
          </p:cNvPr>
          <p:cNvSpPr>
            <a:spLocks/>
          </p:cNvSpPr>
          <p:nvPr/>
        </p:nvSpPr>
        <p:spPr bwMode="auto">
          <a:xfrm>
            <a:off x="2566103" y="2963725"/>
            <a:ext cx="1411465" cy="1434267"/>
          </a:xfrm>
          <a:prstGeom prst="roundRect">
            <a:avLst>
              <a:gd name="adj" fmla="val 15528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486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Improving Efficiency</a:t>
            </a:r>
          </a:p>
        </p:txBody>
      </p:sp>
      <p:sp>
        <p:nvSpPr>
          <p:cNvPr id="25" name="Graphic 41" descr="Icon of a Speedometer">
            <a:extLst>
              <a:ext uri="{FF2B5EF4-FFF2-40B4-BE49-F238E27FC236}">
                <a16:creationId xmlns:a16="http://schemas.microsoft.com/office/drawing/2014/main" id="{E7C90D8B-3D96-13A6-73B4-0FBE7B19B8CE}"/>
              </a:ext>
            </a:extLst>
          </p:cNvPr>
          <p:cNvSpPr>
            <a:spLocks/>
          </p:cNvSpPr>
          <p:nvPr/>
        </p:nvSpPr>
        <p:spPr>
          <a:xfrm>
            <a:off x="3052110" y="3089668"/>
            <a:ext cx="429092" cy="386172"/>
          </a:xfrm>
          <a:custGeom>
            <a:avLst/>
            <a:gdLst>
              <a:gd name="connsiteX0" fmla="*/ 787668 w 1750373"/>
              <a:gd name="connsiteY0" fmla="*/ 136372 h 1487820"/>
              <a:gd name="connsiteX1" fmla="*/ 787668 w 1750373"/>
              <a:gd name="connsiteY1" fmla="*/ 262556 h 1487820"/>
              <a:gd name="connsiteX2" fmla="*/ 875187 w 1750373"/>
              <a:gd name="connsiteY2" fmla="*/ 350075 h 1487820"/>
              <a:gd name="connsiteX3" fmla="*/ 962705 w 1750373"/>
              <a:gd name="connsiteY3" fmla="*/ 262556 h 1487820"/>
              <a:gd name="connsiteX4" fmla="*/ 962705 w 1750373"/>
              <a:gd name="connsiteY4" fmla="*/ 136372 h 1487820"/>
              <a:gd name="connsiteX5" fmla="*/ 1614002 w 1750373"/>
              <a:gd name="connsiteY5" fmla="*/ 787668 h 1487820"/>
              <a:gd name="connsiteX6" fmla="*/ 1487817 w 1750373"/>
              <a:gd name="connsiteY6" fmla="*/ 787668 h 1487820"/>
              <a:gd name="connsiteX7" fmla="*/ 1400299 w 1750373"/>
              <a:gd name="connsiteY7" fmla="*/ 875187 h 1487820"/>
              <a:gd name="connsiteX8" fmla="*/ 1487817 w 1750373"/>
              <a:gd name="connsiteY8" fmla="*/ 962705 h 1487820"/>
              <a:gd name="connsiteX9" fmla="*/ 1613766 w 1750373"/>
              <a:gd name="connsiteY9" fmla="*/ 962705 h 1487820"/>
              <a:gd name="connsiteX10" fmla="*/ 1417767 w 1750373"/>
              <a:gd name="connsiteY10" fmla="*/ 1377588 h 1487820"/>
              <a:gd name="connsiteX11" fmla="*/ 1421347 w 1750373"/>
              <a:gd name="connsiteY11" fmla="*/ 1470349 h 1487820"/>
              <a:gd name="connsiteX12" fmla="*/ 1514108 w 1750373"/>
              <a:gd name="connsiteY12" fmla="*/ 1466769 h 1487820"/>
              <a:gd name="connsiteX13" fmla="*/ 1750373 w 1750373"/>
              <a:gd name="connsiteY13" fmla="*/ 875187 h 1487820"/>
              <a:gd name="connsiteX14" fmla="*/ 875187 w 1750373"/>
              <a:gd name="connsiteY14" fmla="*/ 0 h 1487820"/>
              <a:gd name="connsiteX15" fmla="*/ 0 w 1750373"/>
              <a:gd name="connsiteY15" fmla="*/ 875187 h 1487820"/>
              <a:gd name="connsiteX16" fmla="*/ 236266 w 1750373"/>
              <a:gd name="connsiteY16" fmla="*/ 1466769 h 1487820"/>
              <a:gd name="connsiteX17" fmla="*/ 329026 w 1750373"/>
              <a:gd name="connsiteY17" fmla="*/ 1470349 h 1487820"/>
              <a:gd name="connsiteX18" fmla="*/ 332605 w 1750373"/>
              <a:gd name="connsiteY18" fmla="*/ 1377588 h 1487820"/>
              <a:gd name="connsiteX19" fmla="*/ 136607 w 1750373"/>
              <a:gd name="connsiteY19" fmla="*/ 962705 h 1487820"/>
              <a:gd name="connsiteX20" fmla="*/ 262556 w 1750373"/>
              <a:gd name="connsiteY20" fmla="*/ 962705 h 1487820"/>
              <a:gd name="connsiteX21" fmla="*/ 350075 w 1750373"/>
              <a:gd name="connsiteY21" fmla="*/ 875187 h 1487820"/>
              <a:gd name="connsiteX22" fmla="*/ 262556 w 1750373"/>
              <a:gd name="connsiteY22" fmla="*/ 787668 h 1487820"/>
              <a:gd name="connsiteX23" fmla="*/ 136372 w 1750373"/>
              <a:gd name="connsiteY23" fmla="*/ 787668 h 1487820"/>
              <a:gd name="connsiteX24" fmla="*/ 290909 w 1750373"/>
              <a:gd name="connsiteY24" fmla="*/ 414680 h 1487820"/>
              <a:gd name="connsiteX25" fmla="*/ 375708 w 1750373"/>
              <a:gd name="connsiteY25" fmla="*/ 499479 h 1487820"/>
              <a:gd name="connsiteX26" fmla="*/ 499479 w 1750373"/>
              <a:gd name="connsiteY26" fmla="*/ 499479 h 1487820"/>
              <a:gd name="connsiteX27" fmla="*/ 499479 w 1750373"/>
              <a:gd name="connsiteY27" fmla="*/ 375708 h 1487820"/>
              <a:gd name="connsiteX28" fmla="*/ 414680 w 1750373"/>
              <a:gd name="connsiteY28" fmla="*/ 290909 h 1487820"/>
              <a:gd name="connsiteX29" fmla="*/ 787668 w 1750373"/>
              <a:gd name="connsiteY29" fmla="*/ 136372 h 1487820"/>
              <a:gd name="connsiteX30" fmla="*/ 1291679 w 1750373"/>
              <a:gd name="connsiteY30" fmla="*/ 405569 h 1487820"/>
              <a:gd name="connsiteX31" fmla="*/ 1221025 w 1750373"/>
              <a:gd name="connsiteY31" fmla="*/ 406907 h 1487820"/>
              <a:gd name="connsiteX32" fmla="*/ 1202016 w 1750373"/>
              <a:gd name="connsiteY32" fmla="*/ 422861 h 1487820"/>
              <a:gd name="connsiteX33" fmla="*/ 1151641 w 1750373"/>
              <a:gd name="connsiteY33" fmla="*/ 465257 h 1487820"/>
              <a:gd name="connsiteX34" fmla="*/ 996190 w 1750373"/>
              <a:gd name="connsiteY34" fmla="*/ 597128 h 1487820"/>
              <a:gd name="connsiteX35" fmla="*/ 833151 w 1750373"/>
              <a:gd name="connsiteY35" fmla="*/ 738211 h 1487820"/>
              <a:gd name="connsiteX36" fmla="*/ 772877 w 1750373"/>
              <a:gd name="connsiteY36" fmla="*/ 792534 h 1487820"/>
              <a:gd name="connsiteX37" fmla="*/ 736137 w 1750373"/>
              <a:gd name="connsiteY37" fmla="*/ 829563 h 1487820"/>
              <a:gd name="connsiteX38" fmla="*/ 763460 w 1750373"/>
              <a:gd name="connsiteY38" fmla="*/ 1058775 h 1487820"/>
              <a:gd name="connsiteX39" fmla="*/ 997730 w 1750373"/>
              <a:gd name="connsiteY39" fmla="*/ 1032046 h 1487820"/>
              <a:gd name="connsiteX40" fmla="*/ 1026113 w 1750373"/>
              <a:gd name="connsiteY40" fmla="*/ 988550 h 1487820"/>
              <a:gd name="connsiteX41" fmla="*/ 1066284 w 1750373"/>
              <a:gd name="connsiteY41" fmla="*/ 918657 h 1487820"/>
              <a:gd name="connsiteX42" fmla="*/ 1169118 w 1750373"/>
              <a:gd name="connsiteY42" fmla="*/ 730973 h 1487820"/>
              <a:gd name="connsiteX43" fmla="*/ 1264522 w 1750373"/>
              <a:gd name="connsiteY43" fmla="*/ 552626 h 1487820"/>
              <a:gd name="connsiteX44" fmla="*/ 1295101 w 1750373"/>
              <a:gd name="connsiteY44" fmla="*/ 494915 h 1487820"/>
              <a:gd name="connsiteX45" fmla="*/ 1306601 w 1750373"/>
              <a:gd name="connsiteY45" fmla="*/ 473141 h 1487820"/>
              <a:gd name="connsiteX46" fmla="*/ 1291679 w 1750373"/>
              <a:gd name="connsiteY46" fmla="*/ 405569 h 148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750373" h="1487820">
                <a:moveTo>
                  <a:pt x="787668" y="136372"/>
                </a:moveTo>
                <a:lnTo>
                  <a:pt x="787668" y="262556"/>
                </a:lnTo>
                <a:cubicBezTo>
                  <a:pt x="787668" y="310891"/>
                  <a:pt x="826850" y="350075"/>
                  <a:pt x="875187" y="350075"/>
                </a:cubicBezTo>
                <a:cubicBezTo>
                  <a:pt x="923523" y="350075"/>
                  <a:pt x="962705" y="310891"/>
                  <a:pt x="962705" y="262556"/>
                </a:cubicBezTo>
                <a:lnTo>
                  <a:pt x="962705" y="136372"/>
                </a:lnTo>
                <a:cubicBezTo>
                  <a:pt x="1303608" y="176323"/>
                  <a:pt x="1574050" y="446767"/>
                  <a:pt x="1614002" y="787668"/>
                </a:cubicBezTo>
                <a:lnTo>
                  <a:pt x="1487817" y="787668"/>
                </a:lnTo>
                <a:cubicBezTo>
                  <a:pt x="1439481" y="787668"/>
                  <a:pt x="1400299" y="826850"/>
                  <a:pt x="1400299" y="875187"/>
                </a:cubicBezTo>
                <a:cubicBezTo>
                  <a:pt x="1400299" y="923523"/>
                  <a:pt x="1439481" y="962705"/>
                  <a:pt x="1487817" y="962705"/>
                </a:cubicBezTo>
                <a:lnTo>
                  <a:pt x="1613766" y="962705"/>
                </a:lnTo>
                <a:cubicBezTo>
                  <a:pt x="1594266" y="1121736"/>
                  <a:pt x="1522457" y="1264496"/>
                  <a:pt x="1417767" y="1377588"/>
                </a:cubicBezTo>
                <a:cubicBezTo>
                  <a:pt x="1393140" y="1404193"/>
                  <a:pt x="1394741" y="1445721"/>
                  <a:pt x="1421347" y="1470349"/>
                </a:cubicBezTo>
                <a:cubicBezTo>
                  <a:pt x="1447953" y="1494976"/>
                  <a:pt x="1489480" y="1493375"/>
                  <a:pt x="1514108" y="1466769"/>
                </a:cubicBezTo>
                <a:cubicBezTo>
                  <a:pt x="1657831" y="1311502"/>
                  <a:pt x="1750373" y="1105588"/>
                  <a:pt x="1750373" y="875187"/>
                </a:cubicBezTo>
                <a:cubicBezTo>
                  <a:pt x="1750373" y="391834"/>
                  <a:pt x="1358535" y="0"/>
                  <a:pt x="875187" y="0"/>
                </a:cubicBezTo>
                <a:cubicBezTo>
                  <a:pt x="391834" y="0"/>
                  <a:pt x="0" y="391834"/>
                  <a:pt x="0" y="875187"/>
                </a:cubicBezTo>
                <a:cubicBezTo>
                  <a:pt x="0" y="1105588"/>
                  <a:pt x="92538" y="1311502"/>
                  <a:pt x="236266" y="1466769"/>
                </a:cubicBezTo>
                <a:cubicBezTo>
                  <a:pt x="260892" y="1493375"/>
                  <a:pt x="302422" y="1494976"/>
                  <a:pt x="329026" y="1470349"/>
                </a:cubicBezTo>
                <a:cubicBezTo>
                  <a:pt x="355628" y="1445721"/>
                  <a:pt x="357231" y="1404193"/>
                  <a:pt x="332605" y="1377588"/>
                </a:cubicBezTo>
                <a:cubicBezTo>
                  <a:pt x="227917" y="1264496"/>
                  <a:pt x="156104" y="1121736"/>
                  <a:pt x="136607" y="962705"/>
                </a:cubicBezTo>
                <a:lnTo>
                  <a:pt x="262556" y="962705"/>
                </a:lnTo>
                <a:cubicBezTo>
                  <a:pt x="310891" y="962705"/>
                  <a:pt x="350075" y="923523"/>
                  <a:pt x="350075" y="875187"/>
                </a:cubicBezTo>
                <a:cubicBezTo>
                  <a:pt x="350075" y="826850"/>
                  <a:pt x="310891" y="787668"/>
                  <a:pt x="262556" y="787668"/>
                </a:cubicBezTo>
                <a:lnTo>
                  <a:pt x="136372" y="787668"/>
                </a:lnTo>
                <a:cubicBezTo>
                  <a:pt x="152765" y="647791"/>
                  <a:pt x="207962" y="519777"/>
                  <a:pt x="290909" y="414680"/>
                </a:cubicBezTo>
                <a:lnTo>
                  <a:pt x="375708" y="499479"/>
                </a:lnTo>
                <a:cubicBezTo>
                  <a:pt x="409887" y="533656"/>
                  <a:pt x="465300" y="533656"/>
                  <a:pt x="499479" y="499479"/>
                </a:cubicBezTo>
                <a:cubicBezTo>
                  <a:pt x="533656" y="465300"/>
                  <a:pt x="533656" y="409887"/>
                  <a:pt x="499479" y="375708"/>
                </a:cubicBezTo>
                <a:lnTo>
                  <a:pt x="414680" y="290909"/>
                </a:lnTo>
                <a:cubicBezTo>
                  <a:pt x="519777" y="207962"/>
                  <a:pt x="647791" y="152765"/>
                  <a:pt x="787668" y="136372"/>
                </a:cubicBezTo>
                <a:close/>
                <a:moveTo>
                  <a:pt x="1291679" y="405569"/>
                </a:moveTo>
                <a:cubicBezTo>
                  <a:pt x="1270832" y="389433"/>
                  <a:pt x="1241225" y="389993"/>
                  <a:pt x="1221025" y="406907"/>
                </a:cubicBezTo>
                <a:lnTo>
                  <a:pt x="1202016" y="422861"/>
                </a:lnTo>
                <a:cubicBezTo>
                  <a:pt x="1189904" y="433034"/>
                  <a:pt x="1172566" y="447614"/>
                  <a:pt x="1151641" y="465257"/>
                </a:cubicBezTo>
                <a:cubicBezTo>
                  <a:pt x="1109807" y="500536"/>
                  <a:pt x="1053602" y="548085"/>
                  <a:pt x="996190" y="597128"/>
                </a:cubicBezTo>
                <a:cubicBezTo>
                  <a:pt x="938813" y="646135"/>
                  <a:pt x="880044" y="696783"/>
                  <a:pt x="833151" y="738211"/>
                </a:cubicBezTo>
                <a:cubicBezTo>
                  <a:pt x="809731" y="758901"/>
                  <a:pt x="789042" y="777498"/>
                  <a:pt x="772877" y="792534"/>
                </a:cubicBezTo>
                <a:cubicBezTo>
                  <a:pt x="757850" y="806520"/>
                  <a:pt x="743786" y="820111"/>
                  <a:pt x="736137" y="829563"/>
                </a:cubicBezTo>
                <a:cubicBezTo>
                  <a:pt x="678990" y="900243"/>
                  <a:pt x="691221" y="1002859"/>
                  <a:pt x="763460" y="1058775"/>
                </a:cubicBezTo>
                <a:cubicBezTo>
                  <a:pt x="835698" y="1114682"/>
                  <a:pt x="940581" y="1102718"/>
                  <a:pt x="997730" y="1032046"/>
                </a:cubicBezTo>
                <a:cubicBezTo>
                  <a:pt x="1005379" y="1022586"/>
                  <a:pt x="1015663" y="1006071"/>
                  <a:pt x="1026113" y="988550"/>
                </a:cubicBezTo>
                <a:cubicBezTo>
                  <a:pt x="1037350" y="969698"/>
                  <a:pt x="1051091" y="945718"/>
                  <a:pt x="1066284" y="918657"/>
                </a:cubicBezTo>
                <a:cubicBezTo>
                  <a:pt x="1096705" y="864483"/>
                  <a:pt x="1133568" y="796884"/>
                  <a:pt x="1169118" y="730973"/>
                </a:cubicBezTo>
                <a:cubicBezTo>
                  <a:pt x="1204686" y="665027"/>
                  <a:pt x="1239054" y="600576"/>
                  <a:pt x="1264522" y="552626"/>
                </a:cubicBezTo>
                <a:cubicBezTo>
                  <a:pt x="1277256" y="528647"/>
                  <a:pt x="1287767" y="508785"/>
                  <a:pt x="1295101" y="494915"/>
                </a:cubicBezTo>
                <a:lnTo>
                  <a:pt x="1306601" y="473141"/>
                </a:lnTo>
                <a:cubicBezTo>
                  <a:pt x="1318775" y="450024"/>
                  <a:pt x="1312526" y="421706"/>
                  <a:pt x="1291679" y="405569"/>
                </a:cubicBezTo>
                <a:close/>
              </a:path>
            </a:pathLst>
          </a:cu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3C5AA88-83BC-7542-A573-00EFDA269BA0}"/>
              </a:ext>
            </a:extLst>
          </p:cNvPr>
          <p:cNvSpPr>
            <a:spLocks/>
          </p:cNvSpPr>
          <p:nvPr/>
        </p:nvSpPr>
        <p:spPr bwMode="auto">
          <a:xfrm>
            <a:off x="4206728" y="2963725"/>
            <a:ext cx="1411465" cy="1434267"/>
          </a:xfrm>
          <a:prstGeom prst="roundRect">
            <a:avLst>
              <a:gd name="adj" fmla="val 15528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486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Improving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Quality</a:t>
            </a:r>
          </a:p>
        </p:txBody>
      </p:sp>
      <p:sp>
        <p:nvSpPr>
          <p:cNvPr id="26" name="Graphic 61" descr="Icon of sparkles">
            <a:extLst>
              <a:ext uri="{FF2B5EF4-FFF2-40B4-BE49-F238E27FC236}">
                <a16:creationId xmlns:a16="http://schemas.microsoft.com/office/drawing/2014/main" id="{E54E6B78-4F72-C255-67D0-DAF052D0B108}"/>
              </a:ext>
            </a:extLst>
          </p:cNvPr>
          <p:cNvSpPr>
            <a:spLocks noChangeAspect="1"/>
          </p:cNvSpPr>
          <p:nvPr/>
        </p:nvSpPr>
        <p:spPr>
          <a:xfrm>
            <a:off x="4683111" y="3053461"/>
            <a:ext cx="458698" cy="458586"/>
          </a:xfrm>
          <a:custGeom>
            <a:avLst/>
            <a:gdLst>
              <a:gd name="connsiteX0" fmla="*/ 233977 w 743134"/>
              <a:gd name="connsiteY0" fmla="*/ 525730 h 742953"/>
              <a:gd name="connsiteX1" fmla="*/ 268483 w 743134"/>
              <a:gd name="connsiteY1" fmla="*/ 536626 h 742953"/>
              <a:gd name="connsiteX2" fmla="*/ 268483 w 743134"/>
              <a:gd name="connsiteY2" fmla="*/ 536461 h 742953"/>
              <a:gd name="connsiteX3" fmla="*/ 323255 w 743134"/>
              <a:gd name="connsiteY3" fmla="*/ 500469 h 742953"/>
              <a:gd name="connsiteX4" fmla="*/ 348557 w 743134"/>
              <a:gd name="connsiteY4" fmla="*/ 423533 h 742953"/>
              <a:gd name="connsiteX5" fmla="*/ 423554 w 743134"/>
              <a:gd name="connsiteY5" fmla="*/ 348742 h 742953"/>
              <a:gd name="connsiteX6" fmla="*/ 496940 w 743134"/>
              <a:gd name="connsiteY6" fmla="*/ 324885 h 742953"/>
              <a:gd name="connsiteX7" fmla="*/ 533390 w 743134"/>
              <a:gd name="connsiteY7" fmla="*/ 248950 h 742953"/>
              <a:gd name="connsiteX8" fmla="*/ 494794 w 743134"/>
              <a:gd name="connsiteY8" fmla="*/ 211792 h 742953"/>
              <a:gd name="connsiteX9" fmla="*/ 422357 w 743134"/>
              <a:gd name="connsiteY9" fmla="*/ 188265 h 742953"/>
              <a:gd name="connsiteX10" fmla="*/ 347154 w 743134"/>
              <a:gd name="connsiteY10" fmla="*/ 113021 h 742953"/>
              <a:gd name="connsiteX11" fmla="*/ 323297 w 743134"/>
              <a:gd name="connsiteY11" fmla="*/ 39675 h 742953"/>
              <a:gd name="connsiteX12" fmla="*/ 247048 w 743134"/>
              <a:gd name="connsiteY12" fmla="*/ 3476 h 742953"/>
              <a:gd name="connsiteX13" fmla="*/ 210533 w 743134"/>
              <a:gd name="connsiteY13" fmla="*/ 40583 h 742953"/>
              <a:gd name="connsiteX14" fmla="*/ 186470 w 743134"/>
              <a:gd name="connsiteY14" fmla="*/ 114548 h 742953"/>
              <a:gd name="connsiteX15" fmla="*/ 113413 w 743134"/>
              <a:gd name="connsiteY15" fmla="*/ 188265 h 742953"/>
              <a:gd name="connsiteX16" fmla="*/ 40068 w 743134"/>
              <a:gd name="connsiteY16" fmla="*/ 211833 h 742953"/>
              <a:gd name="connsiteX17" fmla="*/ 3314 w 743134"/>
              <a:gd name="connsiteY17" fmla="*/ 287687 h 742953"/>
              <a:gd name="connsiteX18" fmla="*/ 40769 w 743134"/>
              <a:gd name="connsiteY18" fmla="*/ 324679 h 742953"/>
              <a:gd name="connsiteX19" fmla="*/ 113166 w 743134"/>
              <a:gd name="connsiteY19" fmla="*/ 348165 h 742953"/>
              <a:gd name="connsiteX20" fmla="*/ 188369 w 743134"/>
              <a:gd name="connsiteY20" fmla="*/ 423533 h 742953"/>
              <a:gd name="connsiteX21" fmla="*/ 212226 w 743134"/>
              <a:gd name="connsiteY21" fmla="*/ 496796 h 742953"/>
              <a:gd name="connsiteX22" fmla="*/ 233977 w 743134"/>
              <a:gd name="connsiteY22" fmla="*/ 525688 h 742953"/>
              <a:gd name="connsiteX23" fmla="*/ 550433 w 743134"/>
              <a:gd name="connsiteY23" fmla="*/ 734045 h 742953"/>
              <a:gd name="connsiteX24" fmla="*/ 533510 w 743134"/>
              <a:gd name="connsiteY24" fmla="*/ 711385 h 742953"/>
              <a:gd name="connsiteX25" fmla="*/ 519972 w 743134"/>
              <a:gd name="connsiteY25" fmla="*/ 669821 h 742953"/>
              <a:gd name="connsiteX26" fmla="*/ 486085 w 743134"/>
              <a:gd name="connsiteY26" fmla="*/ 635851 h 742953"/>
              <a:gd name="connsiteX27" fmla="*/ 445182 w 743134"/>
              <a:gd name="connsiteY27" fmla="*/ 622519 h 742953"/>
              <a:gd name="connsiteX28" fmla="*/ 412946 w 743134"/>
              <a:gd name="connsiteY28" fmla="*/ 577819 h 742953"/>
              <a:gd name="connsiteX29" fmla="*/ 444769 w 743134"/>
              <a:gd name="connsiteY29" fmla="*/ 533242 h 742953"/>
              <a:gd name="connsiteX30" fmla="*/ 486292 w 743134"/>
              <a:gd name="connsiteY30" fmla="*/ 519786 h 742953"/>
              <a:gd name="connsiteX31" fmla="*/ 519312 w 743134"/>
              <a:gd name="connsiteY31" fmla="*/ 485982 h 742953"/>
              <a:gd name="connsiteX32" fmla="*/ 532685 w 743134"/>
              <a:gd name="connsiteY32" fmla="*/ 445037 h 742953"/>
              <a:gd name="connsiteX33" fmla="*/ 592538 w 743134"/>
              <a:gd name="connsiteY33" fmla="*/ 415554 h 742953"/>
              <a:gd name="connsiteX34" fmla="*/ 621715 w 743134"/>
              <a:gd name="connsiteY34" fmla="*/ 444170 h 742953"/>
              <a:gd name="connsiteX35" fmla="*/ 635294 w 743134"/>
              <a:gd name="connsiteY35" fmla="*/ 486023 h 742953"/>
              <a:gd name="connsiteX36" fmla="*/ 669140 w 743134"/>
              <a:gd name="connsiteY36" fmla="*/ 519703 h 742953"/>
              <a:gd name="connsiteX37" fmla="*/ 710085 w 743134"/>
              <a:gd name="connsiteY37" fmla="*/ 533035 h 742953"/>
              <a:gd name="connsiteX38" fmla="*/ 740975 w 743134"/>
              <a:gd name="connsiteY38" fmla="*/ 592042 h 742953"/>
              <a:gd name="connsiteX39" fmla="*/ 711694 w 743134"/>
              <a:gd name="connsiteY39" fmla="*/ 622396 h 742953"/>
              <a:gd name="connsiteX40" fmla="*/ 669842 w 743134"/>
              <a:gd name="connsiteY40" fmla="*/ 635975 h 742953"/>
              <a:gd name="connsiteX41" fmla="*/ 636079 w 743134"/>
              <a:gd name="connsiteY41" fmla="*/ 669903 h 742953"/>
              <a:gd name="connsiteX42" fmla="*/ 622788 w 743134"/>
              <a:gd name="connsiteY42" fmla="*/ 710724 h 742953"/>
              <a:gd name="connsiteX43" fmla="*/ 605246 w 743134"/>
              <a:gd name="connsiteY43" fmla="*/ 734251 h 742953"/>
              <a:gd name="connsiteX44" fmla="*/ 550433 w 743134"/>
              <a:gd name="connsiteY44" fmla="*/ 734045 h 742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43134" h="742953">
                <a:moveTo>
                  <a:pt x="233977" y="525730"/>
                </a:moveTo>
                <a:cubicBezTo>
                  <a:pt x="244090" y="532870"/>
                  <a:pt x="256142" y="536667"/>
                  <a:pt x="268483" y="536626"/>
                </a:cubicBezTo>
                <a:lnTo>
                  <a:pt x="268483" y="536461"/>
                </a:lnTo>
                <a:cubicBezTo>
                  <a:pt x="292295" y="536502"/>
                  <a:pt x="313840" y="522345"/>
                  <a:pt x="323255" y="500469"/>
                </a:cubicBezTo>
                <a:lnTo>
                  <a:pt x="348557" y="423533"/>
                </a:lnTo>
                <a:cubicBezTo>
                  <a:pt x="360411" y="388201"/>
                  <a:pt x="388189" y="360498"/>
                  <a:pt x="423554" y="348742"/>
                </a:cubicBezTo>
                <a:lnTo>
                  <a:pt x="496940" y="324885"/>
                </a:lnTo>
                <a:cubicBezTo>
                  <a:pt x="527975" y="313981"/>
                  <a:pt x="544295" y="279984"/>
                  <a:pt x="533390" y="248950"/>
                </a:cubicBezTo>
                <a:cubicBezTo>
                  <a:pt x="527137" y="231150"/>
                  <a:pt x="512819" y="217366"/>
                  <a:pt x="494794" y="211792"/>
                </a:cubicBezTo>
                <a:lnTo>
                  <a:pt x="422357" y="188265"/>
                </a:lnTo>
                <a:cubicBezTo>
                  <a:pt x="386823" y="176449"/>
                  <a:pt x="358950" y="148560"/>
                  <a:pt x="347154" y="113021"/>
                </a:cubicBezTo>
                <a:lnTo>
                  <a:pt x="323297" y="39675"/>
                </a:lnTo>
                <a:cubicBezTo>
                  <a:pt x="312239" y="8624"/>
                  <a:pt x="278099" y="-7583"/>
                  <a:pt x="247048" y="3476"/>
                </a:cubicBezTo>
                <a:cubicBezTo>
                  <a:pt x="229839" y="9605"/>
                  <a:pt x="216384" y="23278"/>
                  <a:pt x="210533" y="40583"/>
                </a:cubicBezTo>
                <a:lnTo>
                  <a:pt x="186470" y="114548"/>
                </a:lnTo>
                <a:cubicBezTo>
                  <a:pt x="174713" y="149025"/>
                  <a:pt x="147783" y="176198"/>
                  <a:pt x="113413" y="188265"/>
                </a:cubicBezTo>
                <a:lnTo>
                  <a:pt x="40068" y="211833"/>
                </a:lnTo>
                <a:cubicBezTo>
                  <a:pt x="8972" y="222630"/>
                  <a:pt x="-7483" y="256591"/>
                  <a:pt x="3314" y="287687"/>
                </a:cubicBezTo>
                <a:cubicBezTo>
                  <a:pt x="9382" y="305160"/>
                  <a:pt x="23220" y="318830"/>
                  <a:pt x="40769" y="324679"/>
                </a:cubicBezTo>
                <a:lnTo>
                  <a:pt x="113166" y="348165"/>
                </a:lnTo>
                <a:cubicBezTo>
                  <a:pt x="148687" y="360068"/>
                  <a:pt x="176542" y="387987"/>
                  <a:pt x="188369" y="423533"/>
                </a:cubicBezTo>
                <a:lnTo>
                  <a:pt x="212226" y="496796"/>
                </a:lnTo>
                <a:cubicBezTo>
                  <a:pt x="216312" y="508477"/>
                  <a:pt x="223906" y="518589"/>
                  <a:pt x="233977" y="525688"/>
                </a:cubicBezTo>
                <a:close/>
                <a:moveTo>
                  <a:pt x="550433" y="734045"/>
                </a:moveTo>
                <a:cubicBezTo>
                  <a:pt x="542570" y="728439"/>
                  <a:pt x="536651" y="720515"/>
                  <a:pt x="533510" y="711385"/>
                </a:cubicBezTo>
                <a:lnTo>
                  <a:pt x="519972" y="669821"/>
                </a:lnTo>
                <a:cubicBezTo>
                  <a:pt x="514689" y="653773"/>
                  <a:pt x="502120" y="641172"/>
                  <a:pt x="486085" y="635851"/>
                </a:cubicBezTo>
                <a:lnTo>
                  <a:pt x="445182" y="622519"/>
                </a:lnTo>
                <a:cubicBezTo>
                  <a:pt x="425985" y="616043"/>
                  <a:pt x="413028" y="598076"/>
                  <a:pt x="412946" y="577819"/>
                </a:cubicBezTo>
                <a:cubicBezTo>
                  <a:pt x="412958" y="557693"/>
                  <a:pt x="425737" y="539792"/>
                  <a:pt x="444769" y="533242"/>
                </a:cubicBezTo>
                <a:lnTo>
                  <a:pt x="486292" y="519786"/>
                </a:lnTo>
                <a:cubicBezTo>
                  <a:pt x="501935" y="514230"/>
                  <a:pt x="514127" y="501749"/>
                  <a:pt x="519312" y="485982"/>
                </a:cubicBezTo>
                <a:lnTo>
                  <a:pt x="532685" y="445037"/>
                </a:lnTo>
                <a:cubicBezTo>
                  <a:pt x="541072" y="420367"/>
                  <a:pt x="567868" y="407167"/>
                  <a:pt x="592538" y="415554"/>
                </a:cubicBezTo>
                <a:cubicBezTo>
                  <a:pt x="606105" y="420165"/>
                  <a:pt x="616840" y="430694"/>
                  <a:pt x="621715" y="444170"/>
                </a:cubicBezTo>
                <a:lnTo>
                  <a:pt x="635294" y="486023"/>
                </a:lnTo>
                <a:cubicBezTo>
                  <a:pt x="640685" y="501926"/>
                  <a:pt x="653208" y="514391"/>
                  <a:pt x="669140" y="519703"/>
                </a:cubicBezTo>
                <a:lnTo>
                  <a:pt x="710085" y="533035"/>
                </a:lnTo>
                <a:cubicBezTo>
                  <a:pt x="734907" y="540799"/>
                  <a:pt x="748739" y="567215"/>
                  <a:pt x="740975" y="592042"/>
                </a:cubicBezTo>
                <a:cubicBezTo>
                  <a:pt x="736546" y="606208"/>
                  <a:pt x="725695" y="617459"/>
                  <a:pt x="711694" y="622396"/>
                </a:cubicBezTo>
                <a:lnTo>
                  <a:pt x="669842" y="635975"/>
                </a:lnTo>
                <a:cubicBezTo>
                  <a:pt x="653889" y="641362"/>
                  <a:pt x="641386" y="653921"/>
                  <a:pt x="636079" y="669903"/>
                </a:cubicBezTo>
                <a:lnTo>
                  <a:pt x="622788" y="710724"/>
                </a:lnTo>
                <a:cubicBezTo>
                  <a:pt x="619569" y="720217"/>
                  <a:pt x="613460" y="728472"/>
                  <a:pt x="605246" y="734251"/>
                </a:cubicBezTo>
                <a:cubicBezTo>
                  <a:pt x="588819" y="745932"/>
                  <a:pt x="566774" y="745845"/>
                  <a:pt x="550433" y="734045"/>
                </a:cubicBezTo>
                <a:close/>
              </a:path>
            </a:pathLst>
          </a:cu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EF63669-34CC-B285-1B85-A301D20A924A}"/>
              </a:ext>
            </a:extLst>
          </p:cNvPr>
          <p:cNvSpPr>
            <a:spLocks/>
          </p:cNvSpPr>
          <p:nvPr/>
        </p:nvSpPr>
        <p:spPr bwMode="auto">
          <a:xfrm>
            <a:off x="1745792" y="4592212"/>
            <a:ext cx="1411465" cy="1434267"/>
          </a:xfrm>
          <a:prstGeom prst="roundRect">
            <a:avLst>
              <a:gd name="adj" fmla="val 15528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486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Accelerating timelines</a:t>
            </a:r>
          </a:p>
        </p:txBody>
      </p:sp>
      <p:sp>
        <p:nvSpPr>
          <p:cNvPr id="28" name="Free-form: Shape 16" descr="Icon of a launched rocket">
            <a:extLst>
              <a:ext uri="{FF2B5EF4-FFF2-40B4-BE49-F238E27FC236}">
                <a16:creationId xmlns:a16="http://schemas.microsoft.com/office/drawing/2014/main" id="{40BEB330-1087-8D9E-85BD-9EC93E2D702E}"/>
              </a:ext>
            </a:extLst>
          </p:cNvPr>
          <p:cNvSpPr>
            <a:spLocks/>
          </p:cNvSpPr>
          <p:nvPr/>
        </p:nvSpPr>
        <p:spPr>
          <a:xfrm>
            <a:off x="2273030" y="4730279"/>
            <a:ext cx="356989" cy="357011"/>
          </a:xfrm>
          <a:custGeom>
            <a:avLst/>
            <a:gdLst>
              <a:gd name="connsiteX0" fmla="*/ 49665 w 186917"/>
              <a:gd name="connsiteY0" fmla="*/ 164209 h 186656"/>
              <a:gd name="connsiteX1" fmla="*/ 59761 w 186917"/>
              <a:gd name="connsiteY1" fmla="*/ 164565 h 186656"/>
              <a:gd name="connsiteX2" fmla="*/ 59405 w 186917"/>
              <a:gd name="connsiteY2" fmla="*/ 174661 h 186656"/>
              <a:gd name="connsiteX3" fmla="*/ 59414 w 186917"/>
              <a:gd name="connsiteY3" fmla="*/ 174661 h 186656"/>
              <a:gd name="connsiteX4" fmla="*/ 49318 w 186917"/>
              <a:gd name="connsiteY4" fmla="*/ 184739 h 186656"/>
              <a:gd name="connsiteX5" fmla="*/ 39578 w 186917"/>
              <a:gd name="connsiteY5" fmla="*/ 184739 h 186656"/>
              <a:gd name="connsiteX6" fmla="*/ 39221 w 186917"/>
              <a:gd name="connsiteY6" fmla="*/ 174642 h 186656"/>
              <a:gd name="connsiteX7" fmla="*/ 49308 w 186917"/>
              <a:gd name="connsiteY7" fmla="*/ 164565 h 186656"/>
              <a:gd name="connsiteX8" fmla="*/ 49665 w 186917"/>
              <a:gd name="connsiteY8" fmla="*/ 164209 h 186656"/>
              <a:gd name="connsiteX9" fmla="*/ 30811 w 186917"/>
              <a:gd name="connsiteY9" fmla="*/ 146020 h 186656"/>
              <a:gd name="connsiteX10" fmla="*/ 40736 w 186917"/>
              <a:gd name="connsiteY10" fmla="*/ 146025 h 186656"/>
              <a:gd name="connsiteX11" fmla="*/ 40907 w 186917"/>
              <a:gd name="connsiteY11" fmla="*/ 156126 h 186656"/>
              <a:gd name="connsiteX12" fmla="*/ 17333 w 186917"/>
              <a:gd name="connsiteY12" fmla="*/ 179691 h 186656"/>
              <a:gd name="connsiteX13" fmla="*/ 7407 w 186917"/>
              <a:gd name="connsiteY13" fmla="*/ 179695 h 186656"/>
              <a:gd name="connsiteX14" fmla="*/ 7227 w 186917"/>
              <a:gd name="connsiteY14" fmla="*/ 169594 h 186656"/>
              <a:gd name="connsiteX15" fmla="*/ 22378 w 186917"/>
              <a:gd name="connsiteY15" fmla="*/ 127500 h 186656"/>
              <a:gd name="connsiteX16" fmla="*/ 22381 w 186917"/>
              <a:gd name="connsiteY16" fmla="*/ 127503 h 186656"/>
              <a:gd name="connsiteX17" fmla="*/ 22381 w 186917"/>
              <a:gd name="connsiteY17" fmla="*/ 137600 h 186656"/>
              <a:gd name="connsiteX18" fmla="*/ 12284 w 186917"/>
              <a:gd name="connsiteY18" fmla="*/ 147696 h 186656"/>
              <a:gd name="connsiteX19" fmla="*/ 2183 w 186917"/>
              <a:gd name="connsiteY19" fmla="*/ 147876 h 186656"/>
              <a:gd name="connsiteX20" fmla="*/ 2003 w 186917"/>
              <a:gd name="connsiteY20" fmla="*/ 137775 h 186656"/>
              <a:gd name="connsiteX21" fmla="*/ 2178 w 186917"/>
              <a:gd name="connsiteY21" fmla="*/ 137600 h 186656"/>
              <a:gd name="connsiteX22" fmla="*/ 12275 w 186917"/>
              <a:gd name="connsiteY22" fmla="*/ 127503 h 186656"/>
              <a:gd name="connsiteX23" fmla="*/ 22378 w 186917"/>
              <a:gd name="connsiteY23" fmla="*/ 127500 h 186656"/>
              <a:gd name="connsiteX24" fmla="*/ 125127 w 186917"/>
              <a:gd name="connsiteY24" fmla="*/ 61790 h 186656"/>
              <a:gd name="connsiteX25" fmla="*/ 111653 w 186917"/>
              <a:gd name="connsiteY25" fmla="*/ 61795 h 186656"/>
              <a:gd name="connsiteX26" fmla="*/ 111658 w 186917"/>
              <a:gd name="connsiteY26" fmla="*/ 75268 h 186656"/>
              <a:gd name="connsiteX27" fmla="*/ 125127 w 186917"/>
              <a:gd name="connsiteY27" fmla="*/ 75034 h 186656"/>
              <a:gd name="connsiteX28" fmla="*/ 125127 w 186917"/>
              <a:gd name="connsiteY28" fmla="*/ 61799 h 186656"/>
              <a:gd name="connsiteX29" fmla="*/ 118392 w 186917"/>
              <a:gd name="connsiteY29" fmla="*/ 44718 h 186656"/>
              <a:gd name="connsiteX30" fmla="*/ 135233 w 186917"/>
              <a:gd name="connsiteY30" fmla="*/ 51693 h 186656"/>
              <a:gd name="connsiteX31" fmla="*/ 135233 w 186917"/>
              <a:gd name="connsiteY31" fmla="*/ 85374 h 186656"/>
              <a:gd name="connsiteX32" fmla="*/ 101552 w 186917"/>
              <a:gd name="connsiteY32" fmla="*/ 85374 h 186656"/>
              <a:gd name="connsiteX33" fmla="*/ 101552 w 186917"/>
              <a:gd name="connsiteY33" fmla="*/ 51693 h 186656"/>
              <a:gd name="connsiteX34" fmla="*/ 118392 w 186917"/>
              <a:gd name="connsiteY34" fmla="*/ 44718 h 186656"/>
              <a:gd name="connsiteX35" fmla="*/ 127445 w 186917"/>
              <a:gd name="connsiteY35" fmla="*/ 15745 h 186656"/>
              <a:gd name="connsiteX36" fmla="*/ 104077 w 186917"/>
              <a:gd name="connsiteY36" fmla="*/ 28929 h 186656"/>
              <a:gd name="connsiteX37" fmla="*/ 52680 w 186917"/>
              <a:gd name="connsiteY37" fmla="*/ 80335 h 186656"/>
              <a:gd name="connsiteX38" fmla="*/ 52680 w 186917"/>
              <a:gd name="connsiteY38" fmla="*/ 83698 h 186656"/>
              <a:gd name="connsiteX39" fmla="*/ 103229 w 186917"/>
              <a:gd name="connsiteY39" fmla="*/ 134247 h 186656"/>
              <a:gd name="connsiteX40" fmla="*/ 106592 w 186917"/>
              <a:gd name="connsiteY40" fmla="*/ 134247 h 186656"/>
              <a:gd name="connsiteX41" fmla="*/ 157988 w 186917"/>
              <a:gd name="connsiteY41" fmla="*/ 82859 h 186656"/>
              <a:gd name="connsiteX42" fmla="*/ 170371 w 186917"/>
              <a:gd name="connsiteY42" fmla="*/ 32663 h 186656"/>
              <a:gd name="connsiteX43" fmla="*/ 168409 w 186917"/>
              <a:gd name="connsiteY43" fmla="*/ 26329 h 186656"/>
              <a:gd name="connsiteX44" fmla="*/ 160570 w 186917"/>
              <a:gd name="connsiteY44" fmla="*/ 18490 h 186656"/>
              <a:gd name="connsiteX45" fmla="*/ 154264 w 186917"/>
              <a:gd name="connsiteY45" fmla="*/ 16537 h 186656"/>
              <a:gd name="connsiteX46" fmla="*/ 127445 w 186917"/>
              <a:gd name="connsiteY46" fmla="*/ 15745 h 186656"/>
              <a:gd name="connsiteX47" fmla="*/ 124017 w 186917"/>
              <a:gd name="connsiteY47" fmla="*/ 1879 h 186656"/>
              <a:gd name="connsiteX48" fmla="*/ 158493 w 186917"/>
              <a:gd name="connsiteY48" fmla="*/ 2888 h 186656"/>
              <a:gd name="connsiteX49" fmla="*/ 164808 w 186917"/>
              <a:gd name="connsiteY49" fmla="*/ 4840 h 186656"/>
              <a:gd name="connsiteX50" fmla="*/ 182049 w 186917"/>
              <a:gd name="connsiteY50" fmla="*/ 22080 h 186656"/>
              <a:gd name="connsiteX51" fmla="*/ 184020 w 186917"/>
              <a:gd name="connsiteY51" fmla="*/ 28415 h 186656"/>
              <a:gd name="connsiteX52" fmla="*/ 168085 w 186917"/>
              <a:gd name="connsiteY52" fmla="*/ 92956 h 186656"/>
              <a:gd name="connsiteX53" fmla="*/ 158579 w 186917"/>
              <a:gd name="connsiteY53" fmla="*/ 102462 h 186656"/>
              <a:gd name="connsiteX54" fmla="*/ 155455 w 186917"/>
              <a:gd name="connsiteY54" fmla="*/ 145972 h 186656"/>
              <a:gd name="connsiteX55" fmla="*/ 143625 w 186917"/>
              <a:gd name="connsiteY55" fmla="*/ 157802 h 186656"/>
              <a:gd name="connsiteX56" fmla="*/ 133528 w 186917"/>
              <a:gd name="connsiteY56" fmla="*/ 157802 h 186656"/>
              <a:gd name="connsiteX57" fmla="*/ 118383 w 186917"/>
              <a:gd name="connsiteY57" fmla="*/ 142657 h 186656"/>
              <a:gd name="connsiteX58" fmla="*/ 116698 w 186917"/>
              <a:gd name="connsiteY58" fmla="*/ 144343 h 186656"/>
              <a:gd name="connsiteX59" fmla="*/ 93124 w 186917"/>
              <a:gd name="connsiteY59" fmla="*/ 144344 h 186656"/>
              <a:gd name="connsiteX60" fmla="*/ 93123 w 186917"/>
              <a:gd name="connsiteY60" fmla="*/ 144343 h 186656"/>
              <a:gd name="connsiteX61" fmla="*/ 88484 w 186917"/>
              <a:gd name="connsiteY61" fmla="*/ 139705 h 186656"/>
              <a:gd name="connsiteX62" fmla="*/ 80760 w 186917"/>
              <a:gd name="connsiteY62" fmla="*/ 152944 h 186656"/>
              <a:gd name="connsiteX63" fmla="*/ 70991 w 186917"/>
              <a:gd name="connsiteY63" fmla="*/ 155519 h 186656"/>
              <a:gd name="connsiteX64" fmla="*/ 69539 w 186917"/>
              <a:gd name="connsiteY64" fmla="*/ 154402 h 186656"/>
              <a:gd name="connsiteX65" fmla="*/ 32487 w 186917"/>
              <a:gd name="connsiteY65" fmla="*/ 117359 h 186656"/>
              <a:gd name="connsiteX66" fmla="*/ 32491 w 186917"/>
              <a:gd name="connsiteY66" fmla="*/ 107256 h 186656"/>
              <a:gd name="connsiteX67" fmla="*/ 33878 w 186917"/>
              <a:gd name="connsiteY67" fmla="*/ 106177 h 186656"/>
              <a:gd name="connsiteX68" fmla="*/ 47060 w 186917"/>
              <a:gd name="connsiteY68" fmla="*/ 98280 h 186656"/>
              <a:gd name="connsiteX69" fmla="*/ 42584 w 186917"/>
              <a:gd name="connsiteY69" fmla="*/ 93804 h 186656"/>
              <a:gd name="connsiteX70" fmla="*/ 42582 w 186917"/>
              <a:gd name="connsiteY70" fmla="*/ 70231 h 186656"/>
              <a:gd name="connsiteX71" fmla="*/ 42584 w 186917"/>
              <a:gd name="connsiteY71" fmla="*/ 70229 h 186656"/>
              <a:gd name="connsiteX72" fmla="*/ 44298 w 186917"/>
              <a:gd name="connsiteY72" fmla="*/ 68515 h 186656"/>
              <a:gd name="connsiteX73" fmla="*/ 29134 w 186917"/>
              <a:gd name="connsiteY73" fmla="*/ 53370 h 186656"/>
              <a:gd name="connsiteX74" fmla="*/ 29131 w 186917"/>
              <a:gd name="connsiteY74" fmla="*/ 43267 h 186656"/>
              <a:gd name="connsiteX75" fmla="*/ 29134 w 186917"/>
              <a:gd name="connsiteY75" fmla="*/ 43264 h 186656"/>
              <a:gd name="connsiteX76" fmla="*/ 40974 w 186917"/>
              <a:gd name="connsiteY76" fmla="*/ 31424 h 186656"/>
              <a:gd name="connsiteX77" fmla="*/ 84494 w 186917"/>
              <a:gd name="connsiteY77" fmla="*/ 28310 h 186656"/>
              <a:gd name="connsiteX78" fmla="*/ 93980 w 186917"/>
              <a:gd name="connsiteY78" fmla="*/ 18832 h 186656"/>
              <a:gd name="connsiteX79" fmla="*/ 124017 w 186917"/>
              <a:gd name="connsiteY79" fmla="*/ 1879 h 18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86917" h="186656">
                <a:moveTo>
                  <a:pt x="49665" y="164209"/>
                </a:moveTo>
                <a:cubicBezTo>
                  <a:pt x="52551" y="161519"/>
                  <a:pt x="57071" y="161679"/>
                  <a:pt x="59761" y="164565"/>
                </a:cubicBezTo>
                <a:cubicBezTo>
                  <a:pt x="62451" y="167451"/>
                  <a:pt x="62291" y="171972"/>
                  <a:pt x="59405" y="174661"/>
                </a:cubicBezTo>
                <a:lnTo>
                  <a:pt x="59414" y="174661"/>
                </a:lnTo>
                <a:lnTo>
                  <a:pt x="49318" y="184739"/>
                </a:lnTo>
                <a:cubicBezTo>
                  <a:pt x="46574" y="187295"/>
                  <a:pt x="42321" y="187295"/>
                  <a:pt x="39578" y="184739"/>
                </a:cubicBezTo>
                <a:cubicBezTo>
                  <a:pt x="36691" y="182049"/>
                  <a:pt x="36532" y="177528"/>
                  <a:pt x="39221" y="174642"/>
                </a:cubicBezTo>
                <a:lnTo>
                  <a:pt x="49308" y="164565"/>
                </a:lnTo>
                <a:cubicBezTo>
                  <a:pt x="49423" y="164442"/>
                  <a:pt x="49542" y="164323"/>
                  <a:pt x="49665" y="164209"/>
                </a:cubicBezTo>
                <a:close/>
                <a:moveTo>
                  <a:pt x="30811" y="146020"/>
                </a:moveTo>
                <a:cubicBezTo>
                  <a:pt x="33580" y="143347"/>
                  <a:pt x="37969" y="143349"/>
                  <a:pt x="40736" y="146025"/>
                </a:cubicBezTo>
                <a:cubicBezTo>
                  <a:pt x="43573" y="148767"/>
                  <a:pt x="43649" y="153289"/>
                  <a:pt x="40907" y="156126"/>
                </a:cubicBezTo>
                <a:lnTo>
                  <a:pt x="17333" y="179691"/>
                </a:lnTo>
                <a:cubicBezTo>
                  <a:pt x="14566" y="182366"/>
                  <a:pt x="10177" y="182368"/>
                  <a:pt x="7407" y="179695"/>
                </a:cubicBezTo>
                <a:cubicBezTo>
                  <a:pt x="4568" y="176956"/>
                  <a:pt x="4487" y="172434"/>
                  <a:pt x="7227" y="169594"/>
                </a:cubicBezTo>
                <a:close/>
                <a:moveTo>
                  <a:pt x="22378" y="127500"/>
                </a:moveTo>
                <a:cubicBezTo>
                  <a:pt x="22379" y="127501"/>
                  <a:pt x="22380" y="127502"/>
                  <a:pt x="22381" y="127503"/>
                </a:cubicBezTo>
                <a:cubicBezTo>
                  <a:pt x="25167" y="130292"/>
                  <a:pt x="25167" y="134811"/>
                  <a:pt x="22381" y="137600"/>
                </a:cubicBezTo>
                <a:lnTo>
                  <a:pt x="12284" y="147696"/>
                </a:lnTo>
                <a:cubicBezTo>
                  <a:pt x="9545" y="150536"/>
                  <a:pt x="5022" y="150616"/>
                  <a:pt x="2183" y="147876"/>
                </a:cubicBezTo>
                <a:cubicBezTo>
                  <a:pt x="-656" y="145137"/>
                  <a:pt x="-737" y="140614"/>
                  <a:pt x="2003" y="137775"/>
                </a:cubicBezTo>
                <a:cubicBezTo>
                  <a:pt x="2060" y="137716"/>
                  <a:pt x="2119" y="137657"/>
                  <a:pt x="2178" y="137600"/>
                </a:cubicBezTo>
                <a:lnTo>
                  <a:pt x="12275" y="127503"/>
                </a:lnTo>
                <a:cubicBezTo>
                  <a:pt x="15064" y="124712"/>
                  <a:pt x="19587" y="124711"/>
                  <a:pt x="22378" y="127500"/>
                </a:cubicBezTo>
                <a:close/>
                <a:moveTo>
                  <a:pt x="125127" y="61790"/>
                </a:moveTo>
                <a:cubicBezTo>
                  <a:pt x="121405" y="58071"/>
                  <a:pt x="115373" y="58073"/>
                  <a:pt x="111653" y="61795"/>
                </a:cubicBezTo>
                <a:cubicBezTo>
                  <a:pt x="107934" y="65517"/>
                  <a:pt x="107937" y="71549"/>
                  <a:pt x="111658" y="75268"/>
                </a:cubicBezTo>
                <a:cubicBezTo>
                  <a:pt x="115442" y="78923"/>
                  <a:pt x="121472" y="78818"/>
                  <a:pt x="125127" y="75034"/>
                </a:cubicBezTo>
                <a:cubicBezTo>
                  <a:pt x="128692" y="71343"/>
                  <a:pt x="128692" y="65491"/>
                  <a:pt x="125127" y="61799"/>
                </a:cubicBezTo>
                <a:close/>
                <a:moveTo>
                  <a:pt x="118392" y="44718"/>
                </a:moveTo>
                <a:cubicBezTo>
                  <a:pt x="124487" y="44718"/>
                  <a:pt x="130583" y="47043"/>
                  <a:pt x="135233" y="51693"/>
                </a:cubicBezTo>
                <a:cubicBezTo>
                  <a:pt x="144533" y="60994"/>
                  <a:pt x="144533" y="76073"/>
                  <a:pt x="135233" y="85374"/>
                </a:cubicBezTo>
                <a:cubicBezTo>
                  <a:pt x="125932" y="94674"/>
                  <a:pt x="110852" y="94674"/>
                  <a:pt x="101552" y="85374"/>
                </a:cubicBezTo>
                <a:cubicBezTo>
                  <a:pt x="92252" y="76073"/>
                  <a:pt x="92252" y="60994"/>
                  <a:pt x="101552" y="51693"/>
                </a:cubicBezTo>
                <a:cubicBezTo>
                  <a:pt x="106202" y="47043"/>
                  <a:pt x="112297" y="44718"/>
                  <a:pt x="118392" y="44718"/>
                </a:cubicBezTo>
                <a:close/>
                <a:moveTo>
                  <a:pt x="127445" y="15745"/>
                </a:moveTo>
                <a:cubicBezTo>
                  <a:pt x="118756" y="17890"/>
                  <a:pt x="110643" y="22365"/>
                  <a:pt x="104077" y="28929"/>
                </a:cubicBezTo>
                <a:lnTo>
                  <a:pt x="52680" y="80335"/>
                </a:lnTo>
                <a:cubicBezTo>
                  <a:pt x="51754" y="81265"/>
                  <a:pt x="51754" y="82768"/>
                  <a:pt x="52680" y="83698"/>
                </a:cubicBezTo>
                <a:lnTo>
                  <a:pt x="103229" y="134247"/>
                </a:lnTo>
                <a:cubicBezTo>
                  <a:pt x="104159" y="135174"/>
                  <a:pt x="105662" y="135174"/>
                  <a:pt x="106592" y="134247"/>
                </a:cubicBezTo>
                <a:lnTo>
                  <a:pt x="157988" y="82859"/>
                </a:lnTo>
                <a:cubicBezTo>
                  <a:pt x="171117" y="69725"/>
                  <a:pt x="175884" y="50396"/>
                  <a:pt x="170371" y="32663"/>
                </a:cubicBezTo>
                <a:lnTo>
                  <a:pt x="168409" y="26329"/>
                </a:lnTo>
                <a:cubicBezTo>
                  <a:pt x="167246" y="22584"/>
                  <a:pt x="164314" y="19652"/>
                  <a:pt x="160570" y="18490"/>
                </a:cubicBezTo>
                <a:lnTo>
                  <a:pt x="154264" y="16537"/>
                </a:lnTo>
                <a:cubicBezTo>
                  <a:pt x="145398" y="13783"/>
                  <a:pt x="136134" y="13599"/>
                  <a:pt x="127445" y="15745"/>
                </a:cubicBezTo>
                <a:close/>
                <a:moveTo>
                  <a:pt x="124017" y="1879"/>
                </a:moveTo>
                <a:cubicBezTo>
                  <a:pt x="135186" y="-881"/>
                  <a:pt x="147095" y="-648"/>
                  <a:pt x="158493" y="2888"/>
                </a:cubicBezTo>
                <a:lnTo>
                  <a:pt x="164808" y="4840"/>
                </a:lnTo>
                <a:cubicBezTo>
                  <a:pt x="173043" y="7399"/>
                  <a:pt x="179490" y="13846"/>
                  <a:pt x="182049" y="22080"/>
                </a:cubicBezTo>
                <a:lnTo>
                  <a:pt x="184020" y="28415"/>
                </a:lnTo>
                <a:cubicBezTo>
                  <a:pt x="191106" y="51218"/>
                  <a:pt x="184970" y="76071"/>
                  <a:pt x="168085" y="92956"/>
                </a:cubicBezTo>
                <a:lnTo>
                  <a:pt x="158579" y="102462"/>
                </a:lnTo>
                <a:cubicBezTo>
                  <a:pt x="168500" y="115725"/>
                  <a:pt x="167170" y="134263"/>
                  <a:pt x="155455" y="145972"/>
                </a:cubicBezTo>
                <a:lnTo>
                  <a:pt x="143625" y="157802"/>
                </a:lnTo>
                <a:cubicBezTo>
                  <a:pt x="140836" y="160588"/>
                  <a:pt x="136317" y="160588"/>
                  <a:pt x="133528" y="157802"/>
                </a:cubicBezTo>
                <a:lnTo>
                  <a:pt x="118383" y="142657"/>
                </a:lnTo>
                <a:lnTo>
                  <a:pt x="116698" y="144343"/>
                </a:lnTo>
                <a:cubicBezTo>
                  <a:pt x="110188" y="150854"/>
                  <a:pt x="99634" y="150854"/>
                  <a:pt x="93124" y="144344"/>
                </a:cubicBezTo>
                <a:cubicBezTo>
                  <a:pt x="93124" y="144344"/>
                  <a:pt x="93123" y="144343"/>
                  <a:pt x="93123" y="144343"/>
                </a:cubicBezTo>
                <a:lnTo>
                  <a:pt x="88484" y="139705"/>
                </a:lnTo>
                <a:lnTo>
                  <a:pt x="80760" y="152944"/>
                </a:lnTo>
                <a:cubicBezTo>
                  <a:pt x="78773" y="156353"/>
                  <a:pt x="74399" y="157506"/>
                  <a:pt x="70991" y="155519"/>
                </a:cubicBezTo>
                <a:cubicBezTo>
                  <a:pt x="70461" y="155210"/>
                  <a:pt x="69973" y="154835"/>
                  <a:pt x="69539" y="154402"/>
                </a:cubicBezTo>
                <a:lnTo>
                  <a:pt x="32487" y="117359"/>
                </a:lnTo>
                <a:cubicBezTo>
                  <a:pt x="29698" y="114568"/>
                  <a:pt x="29700" y="110045"/>
                  <a:pt x="32491" y="107256"/>
                </a:cubicBezTo>
                <a:cubicBezTo>
                  <a:pt x="32907" y="106841"/>
                  <a:pt x="33373" y="106478"/>
                  <a:pt x="33878" y="106177"/>
                </a:cubicBezTo>
                <a:lnTo>
                  <a:pt x="47060" y="98280"/>
                </a:lnTo>
                <a:lnTo>
                  <a:pt x="42584" y="93804"/>
                </a:lnTo>
                <a:cubicBezTo>
                  <a:pt x="36074" y="87294"/>
                  <a:pt x="36073" y="76741"/>
                  <a:pt x="42582" y="70231"/>
                </a:cubicBezTo>
                <a:cubicBezTo>
                  <a:pt x="42583" y="70230"/>
                  <a:pt x="42583" y="70230"/>
                  <a:pt x="42584" y="70229"/>
                </a:cubicBezTo>
                <a:lnTo>
                  <a:pt x="44298" y="68515"/>
                </a:lnTo>
                <a:lnTo>
                  <a:pt x="29134" y="53370"/>
                </a:lnTo>
                <a:cubicBezTo>
                  <a:pt x="26343" y="50581"/>
                  <a:pt x="26342" y="46058"/>
                  <a:pt x="29131" y="43267"/>
                </a:cubicBezTo>
                <a:cubicBezTo>
                  <a:pt x="29132" y="43266"/>
                  <a:pt x="29133" y="43265"/>
                  <a:pt x="29134" y="43264"/>
                </a:cubicBezTo>
                <a:lnTo>
                  <a:pt x="40974" y="31424"/>
                </a:lnTo>
                <a:cubicBezTo>
                  <a:pt x="52689" y="19712"/>
                  <a:pt x="71230" y="18385"/>
                  <a:pt x="84494" y="28310"/>
                </a:cubicBezTo>
                <a:lnTo>
                  <a:pt x="93980" y="18832"/>
                </a:lnTo>
                <a:cubicBezTo>
                  <a:pt x="102419" y="10393"/>
                  <a:pt x="112848" y="4639"/>
                  <a:pt x="124017" y="1879"/>
                </a:cubicBezTo>
                <a:close/>
              </a:path>
            </a:pathLst>
          </a:cu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 w="150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BAE843A-996D-1F0A-678F-656E4021EEAB}"/>
              </a:ext>
            </a:extLst>
          </p:cNvPr>
          <p:cNvSpPr>
            <a:spLocks/>
          </p:cNvSpPr>
          <p:nvPr/>
        </p:nvSpPr>
        <p:spPr bwMode="auto">
          <a:xfrm>
            <a:off x="3386416" y="4592212"/>
            <a:ext cx="1411465" cy="1434267"/>
          </a:xfrm>
          <a:prstGeom prst="roundRect">
            <a:avLst>
              <a:gd name="adj" fmla="val 15528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4864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 for Innovation</a:t>
            </a:r>
          </a:p>
        </p:txBody>
      </p:sp>
      <p:sp>
        <p:nvSpPr>
          <p:cNvPr id="29" name="Graphic 80" descr="Icon of a lightbulb">
            <a:extLst>
              <a:ext uri="{FF2B5EF4-FFF2-40B4-BE49-F238E27FC236}">
                <a16:creationId xmlns:a16="http://schemas.microsoft.com/office/drawing/2014/main" id="{0580A7B0-D030-7B0D-8907-54F2E052695B}"/>
              </a:ext>
            </a:extLst>
          </p:cNvPr>
          <p:cNvSpPr>
            <a:spLocks/>
          </p:cNvSpPr>
          <p:nvPr/>
        </p:nvSpPr>
        <p:spPr>
          <a:xfrm>
            <a:off x="3953137" y="4717059"/>
            <a:ext cx="278022" cy="383452"/>
          </a:xfrm>
          <a:custGeom>
            <a:avLst/>
            <a:gdLst>
              <a:gd name="connsiteX0" fmla="*/ 102756 w 138112"/>
              <a:gd name="connsiteY0" fmla="*/ 161906 h 190490"/>
              <a:gd name="connsiteX1" fmla="*/ 99993 w 138112"/>
              <a:gd name="connsiteY1" fmla="*/ 173898 h 190490"/>
              <a:gd name="connsiteX2" fmla="*/ 80753 w 138112"/>
              <a:gd name="connsiteY2" fmla="*/ 190424 h 190490"/>
              <a:gd name="connsiteX3" fmla="*/ 79105 w 138112"/>
              <a:gd name="connsiteY3" fmla="*/ 190490 h 190490"/>
              <a:gd name="connsiteX4" fmla="*/ 58998 w 138112"/>
              <a:gd name="connsiteY4" fmla="*/ 190490 h 190490"/>
              <a:gd name="connsiteX5" fmla="*/ 38548 w 138112"/>
              <a:gd name="connsiteY5" fmla="*/ 175470 h 190490"/>
              <a:gd name="connsiteX6" fmla="*/ 38110 w 138112"/>
              <a:gd name="connsiteY6" fmla="*/ 173879 h 190490"/>
              <a:gd name="connsiteX7" fmla="*/ 35347 w 138112"/>
              <a:gd name="connsiteY7" fmla="*/ 161906 h 190490"/>
              <a:gd name="connsiteX8" fmla="*/ 102756 w 138112"/>
              <a:gd name="connsiteY8" fmla="*/ 161906 h 190490"/>
              <a:gd name="connsiteX9" fmla="*/ 69056 w 138112"/>
              <a:gd name="connsiteY9" fmla="*/ 0 h 190490"/>
              <a:gd name="connsiteX10" fmla="*/ 138113 w 138112"/>
              <a:gd name="connsiteY10" fmla="*/ 69056 h 190490"/>
              <a:gd name="connsiteX11" fmla="*/ 111776 w 138112"/>
              <a:gd name="connsiteY11" fmla="*/ 124682 h 190490"/>
              <a:gd name="connsiteX12" fmla="*/ 111100 w 138112"/>
              <a:gd name="connsiteY12" fmla="*/ 125873 h 190490"/>
              <a:gd name="connsiteX13" fmla="*/ 106070 w 138112"/>
              <a:gd name="connsiteY13" fmla="*/ 147618 h 190490"/>
              <a:gd name="connsiteX14" fmla="*/ 76200 w 138112"/>
              <a:gd name="connsiteY14" fmla="*/ 147618 h 190490"/>
              <a:gd name="connsiteX15" fmla="*/ 76200 w 138112"/>
              <a:gd name="connsiteY15" fmla="*/ 83334 h 190490"/>
              <a:gd name="connsiteX16" fmla="*/ 69056 w 138112"/>
              <a:gd name="connsiteY16" fmla="*/ 76190 h 190490"/>
              <a:gd name="connsiteX17" fmla="*/ 61913 w 138112"/>
              <a:gd name="connsiteY17" fmla="*/ 83334 h 190490"/>
              <a:gd name="connsiteX18" fmla="*/ 61913 w 138112"/>
              <a:gd name="connsiteY18" fmla="*/ 147628 h 190490"/>
              <a:gd name="connsiteX19" fmla="*/ 32042 w 138112"/>
              <a:gd name="connsiteY19" fmla="*/ 147628 h 190490"/>
              <a:gd name="connsiteX20" fmla="*/ 27032 w 138112"/>
              <a:gd name="connsiteY20" fmla="*/ 125882 h 190490"/>
              <a:gd name="connsiteX21" fmla="*/ 26356 w 138112"/>
              <a:gd name="connsiteY21" fmla="*/ 124701 h 190490"/>
              <a:gd name="connsiteX22" fmla="*/ 0 w 138112"/>
              <a:gd name="connsiteY22" fmla="*/ 69047 h 190490"/>
              <a:gd name="connsiteX23" fmla="*/ 69056 w 138112"/>
              <a:gd name="connsiteY23" fmla="*/ 0 h 190490"/>
              <a:gd name="connsiteX24" fmla="*/ 61913 w 138112"/>
              <a:gd name="connsiteY24" fmla="*/ 45244 h 190490"/>
              <a:gd name="connsiteX25" fmla="*/ 61913 w 138112"/>
              <a:gd name="connsiteY25" fmla="*/ 59531 h 190490"/>
              <a:gd name="connsiteX26" fmla="*/ 69056 w 138112"/>
              <a:gd name="connsiteY26" fmla="*/ 66675 h 190490"/>
              <a:gd name="connsiteX27" fmla="*/ 76200 w 138112"/>
              <a:gd name="connsiteY27" fmla="*/ 59531 h 190490"/>
              <a:gd name="connsiteX28" fmla="*/ 76200 w 138112"/>
              <a:gd name="connsiteY28" fmla="*/ 45244 h 190490"/>
              <a:gd name="connsiteX29" fmla="*/ 69056 w 138112"/>
              <a:gd name="connsiteY29" fmla="*/ 38100 h 190490"/>
              <a:gd name="connsiteX30" fmla="*/ 61913 w 138112"/>
              <a:gd name="connsiteY30" fmla="*/ 45244 h 190490"/>
              <a:gd name="connsiteX31" fmla="*/ 109823 w 138112"/>
              <a:gd name="connsiteY31" fmla="*/ 59198 h 190490"/>
              <a:gd name="connsiteX32" fmla="*/ 99727 w 138112"/>
              <a:gd name="connsiteY32" fmla="*/ 59198 h 190490"/>
              <a:gd name="connsiteX33" fmla="*/ 89621 w 138112"/>
              <a:gd name="connsiteY33" fmla="*/ 69294 h 190490"/>
              <a:gd name="connsiteX34" fmla="*/ 89441 w 138112"/>
              <a:gd name="connsiteY34" fmla="*/ 79396 h 190490"/>
              <a:gd name="connsiteX35" fmla="*/ 99542 w 138112"/>
              <a:gd name="connsiteY35" fmla="*/ 79576 h 190490"/>
              <a:gd name="connsiteX36" fmla="*/ 99717 w 138112"/>
              <a:gd name="connsiteY36" fmla="*/ 79400 h 190490"/>
              <a:gd name="connsiteX37" fmla="*/ 109823 w 138112"/>
              <a:gd name="connsiteY37" fmla="*/ 69304 h 190490"/>
              <a:gd name="connsiteX38" fmla="*/ 109823 w 138112"/>
              <a:gd name="connsiteY38" fmla="*/ 59207 h 190490"/>
              <a:gd name="connsiteX39" fmla="*/ 38386 w 138112"/>
              <a:gd name="connsiteY39" fmla="*/ 59198 h 190490"/>
              <a:gd name="connsiteX40" fmla="*/ 28289 w 138112"/>
              <a:gd name="connsiteY40" fmla="*/ 59554 h 190490"/>
              <a:gd name="connsiteX41" fmla="*/ 28289 w 138112"/>
              <a:gd name="connsiteY41" fmla="*/ 69294 h 190490"/>
              <a:gd name="connsiteX42" fmla="*/ 38386 w 138112"/>
              <a:gd name="connsiteY42" fmla="*/ 79400 h 190490"/>
              <a:gd name="connsiteX43" fmla="*/ 48487 w 138112"/>
              <a:gd name="connsiteY43" fmla="*/ 79580 h 190490"/>
              <a:gd name="connsiteX44" fmla="*/ 48667 w 138112"/>
              <a:gd name="connsiteY44" fmla="*/ 69479 h 190490"/>
              <a:gd name="connsiteX45" fmla="*/ 48492 w 138112"/>
              <a:gd name="connsiteY45" fmla="*/ 69304 h 190490"/>
              <a:gd name="connsiteX46" fmla="*/ 38395 w 138112"/>
              <a:gd name="connsiteY46" fmla="*/ 59207 h 1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38112" h="190490">
                <a:moveTo>
                  <a:pt x="102756" y="161906"/>
                </a:moveTo>
                <a:lnTo>
                  <a:pt x="99993" y="173898"/>
                </a:lnTo>
                <a:cubicBezTo>
                  <a:pt x="97878" y="183018"/>
                  <a:pt x="90087" y="189708"/>
                  <a:pt x="80753" y="190424"/>
                </a:cubicBezTo>
                <a:lnTo>
                  <a:pt x="79105" y="190490"/>
                </a:lnTo>
                <a:lnTo>
                  <a:pt x="58998" y="190490"/>
                </a:lnTo>
                <a:cubicBezTo>
                  <a:pt x="49631" y="190490"/>
                  <a:pt x="41349" y="184408"/>
                  <a:pt x="38548" y="175470"/>
                </a:cubicBezTo>
                <a:lnTo>
                  <a:pt x="38110" y="173879"/>
                </a:lnTo>
                <a:lnTo>
                  <a:pt x="35347" y="161906"/>
                </a:lnTo>
                <a:lnTo>
                  <a:pt x="102756" y="161906"/>
                </a:lnTo>
                <a:close/>
                <a:moveTo>
                  <a:pt x="69056" y="0"/>
                </a:moveTo>
                <a:cubicBezTo>
                  <a:pt x="107195" y="0"/>
                  <a:pt x="138113" y="30918"/>
                  <a:pt x="138113" y="69056"/>
                </a:cubicBezTo>
                <a:cubicBezTo>
                  <a:pt x="138113" y="89402"/>
                  <a:pt x="129197" y="108042"/>
                  <a:pt x="111776" y="124682"/>
                </a:cubicBezTo>
                <a:cubicBezTo>
                  <a:pt x="111439" y="125004"/>
                  <a:pt x="111203" y="125419"/>
                  <a:pt x="111100" y="125873"/>
                </a:cubicBezTo>
                <a:lnTo>
                  <a:pt x="106070" y="147618"/>
                </a:lnTo>
                <a:lnTo>
                  <a:pt x="76200" y="147618"/>
                </a:lnTo>
                <a:lnTo>
                  <a:pt x="76200" y="83334"/>
                </a:lnTo>
                <a:cubicBezTo>
                  <a:pt x="76200" y="79389"/>
                  <a:pt x="73002" y="76190"/>
                  <a:pt x="69056" y="76190"/>
                </a:cubicBezTo>
                <a:cubicBezTo>
                  <a:pt x="65111" y="76190"/>
                  <a:pt x="61913" y="79389"/>
                  <a:pt x="61913" y="83334"/>
                </a:cubicBezTo>
                <a:lnTo>
                  <a:pt x="61913" y="147628"/>
                </a:lnTo>
                <a:lnTo>
                  <a:pt x="32042" y="147628"/>
                </a:lnTo>
                <a:lnTo>
                  <a:pt x="27032" y="125882"/>
                </a:lnTo>
                <a:cubicBezTo>
                  <a:pt x="26926" y="125431"/>
                  <a:pt x="26691" y="125020"/>
                  <a:pt x="26356" y="124701"/>
                </a:cubicBezTo>
                <a:cubicBezTo>
                  <a:pt x="8925" y="108042"/>
                  <a:pt x="0" y="89402"/>
                  <a:pt x="0" y="69047"/>
                </a:cubicBezTo>
                <a:cubicBezTo>
                  <a:pt x="5" y="30912"/>
                  <a:pt x="30921" y="0"/>
                  <a:pt x="69056" y="0"/>
                </a:cubicBezTo>
                <a:close/>
                <a:moveTo>
                  <a:pt x="61913" y="45244"/>
                </a:moveTo>
                <a:lnTo>
                  <a:pt x="61913" y="59531"/>
                </a:lnTo>
                <a:cubicBezTo>
                  <a:pt x="61913" y="63477"/>
                  <a:pt x="65111" y="66675"/>
                  <a:pt x="69056" y="66675"/>
                </a:cubicBezTo>
                <a:cubicBezTo>
                  <a:pt x="73002" y="66675"/>
                  <a:pt x="76200" y="63477"/>
                  <a:pt x="76200" y="59531"/>
                </a:cubicBezTo>
                <a:lnTo>
                  <a:pt x="76200" y="45244"/>
                </a:lnTo>
                <a:cubicBezTo>
                  <a:pt x="76200" y="41298"/>
                  <a:pt x="73002" y="38100"/>
                  <a:pt x="69056" y="38100"/>
                </a:cubicBezTo>
                <a:cubicBezTo>
                  <a:pt x="65111" y="38100"/>
                  <a:pt x="61913" y="41298"/>
                  <a:pt x="61913" y="45244"/>
                </a:cubicBezTo>
                <a:close/>
                <a:moveTo>
                  <a:pt x="109823" y="59198"/>
                </a:moveTo>
                <a:cubicBezTo>
                  <a:pt x="107034" y="56412"/>
                  <a:pt x="102516" y="56412"/>
                  <a:pt x="99727" y="59198"/>
                </a:cubicBezTo>
                <a:lnTo>
                  <a:pt x="89621" y="69294"/>
                </a:lnTo>
                <a:cubicBezTo>
                  <a:pt x="86781" y="72034"/>
                  <a:pt x="86701" y="76556"/>
                  <a:pt x="89441" y="79396"/>
                </a:cubicBezTo>
                <a:cubicBezTo>
                  <a:pt x="92180" y="82235"/>
                  <a:pt x="96703" y="82315"/>
                  <a:pt x="99542" y="79576"/>
                </a:cubicBezTo>
                <a:cubicBezTo>
                  <a:pt x="99601" y="79519"/>
                  <a:pt x="99660" y="79459"/>
                  <a:pt x="99717" y="79400"/>
                </a:cubicBezTo>
                <a:lnTo>
                  <a:pt x="109823" y="69304"/>
                </a:lnTo>
                <a:cubicBezTo>
                  <a:pt x="112609" y="66515"/>
                  <a:pt x="112609" y="61997"/>
                  <a:pt x="109823" y="59207"/>
                </a:cubicBezTo>
                <a:close/>
                <a:moveTo>
                  <a:pt x="38386" y="59198"/>
                </a:moveTo>
                <a:cubicBezTo>
                  <a:pt x="35499" y="56508"/>
                  <a:pt x="30979" y="56668"/>
                  <a:pt x="28289" y="59554"/>
                </a:cubicBezTo>
                <a:cubicBezTo>
                  <a:pt x="25733" y="62298"/>
                  <a:pt x="25733" y="66551"/>
                  <a:pt x="28289" y="69294"/>
                </a:cubicBezTo>
                <a:lnTo>
                  <a:pt x="38386" y="79400"/>
                </a:lnTo>
                <a:cubicBezTo>
                  <a:pt x="41125" y="82240"/>
                  <a:pt x="45648" y="82320"/>
                  <a:pt x="48487" y="79580"/>
                </a:cubicBezTo>
                <a:cubicBezTo>
                  <a:pt x="51326" y="76841"/>
                  <a:pt x="51406" y="72319"/>
                  <a:pt x="48667" y="69479"/>
                </a:cubicBezTo>
                <a:cubicBezTo>
                  <a:pt x="48610" y="69420"/>
                  <a:pt x="48551" y="69361"/>
                  <a:pt x="48492" y="69304"/>
                </a:cubicBezTo>
                <a:lnTo>
                  <a:pt x="38395" y="59207"/>
                </a:lnTo>
                <a:close/>
              </a:path>
            </a:pathLst>
          </a:custGeom>
          <a:gradFill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</a:gradFill>
          <a:ln w="1508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3CA8067-8B95-0000-8BD8-1AFE9BF26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6240460" y="1436688"/>
            <a:ext cx="5375275" cy="4832349"/>
          </a:xfrm>
          <a:prstGeom prst="roundRect">
            <a:avLst>
              <a:gd name="adj" fmla="val 7420"/>
            </a:avLst>
          </a:prstGeom>
          <a:noFill/>
          <a:ln w="12700">
            <a:solidFill>
              <a:schemeClr val="tx1">
                <a:alpha val="2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248" name="Oval 8247">
            <a:extLst>
              <a:ext uri="{FF2B5EF4-FFF2-40B4-BE49-F238E27FC236}">
                <a16:creationId xmlns:a16="http://schemas.microsoft.com/office/drawing/2014/main" id="{7B4C59C1-5D16-911A-E762-C9CE6C0BF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571934" y="1930391"/>
            <a:ext cx="809942" cy="809940"/>
          </a:xfrm>
          <a:prstGeom prst="ellipse">
            <a:avLst/>
          </a:prstGeom>
          <a:solidFill>
            <a:schemeClr val="bg1"/>
          </a:solidFill>
          <a:ln w="25400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250" name="Picture 2" descr="Power Platform with &quot;Prompt&quot; as text below">
            <a:extLst>
              <a:ext uri="{FF2B5EF4-FFF2-40B4-BE49-F238E27FC236}">
                <a16:creationId xmlns:a16="http://schemas.microsoft.com/office/drawing/2014/main" id="{CE4FB076-01ED-90D9-F0CC-1E61819F0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22" y="2097078"/>
            <a:ext cx="476566" cy="47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1" name="TextBox 8290">
            <a:extLst>
              <a:ext uri="{FF2B5EF4-FFF2-40B4-BE49-F238E27FC236}">
                <a16:creationId xmlns:a16="http://schemas.microsoft.com/office/drawing/2014/main" id="{6DC0BB29-F258-6CCA-95D5-57753F57D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629950" y="2945158"/>
            <a:ext cx="693908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80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Prompt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80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246" name="Oval 8245">
            <a:extLst>
              <a:ext uri="{FF2B5EF4-FFF2-40B4-BE49-F238E27FC236}">
                <a16:creationId xmlns:a16="http://schemas.microsoft.com/office/drawing/2014/main" id="{69001967-DE9A-FBED-937F-CA336CA1F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449347" y="1856613"/>
            <a:ext cx="957500" cy="957496"/>
          </a:xfrm>
          <a:prstGeom prst="ellipse">
            <a:avLst/>
          </a:prstGeom>
          <a:solidFill>
            <a:schemeClr val="bg1"/>
          </a:solidFill>
          <a:ln w="25400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251" name="Picture 2" descr="Copilot Studio">
            <a:extLst>
              <a:ext uri="{FF2B5EF4-FFF2-40B4-BE49-F238E27FC236}">
                <a16:creationId xmlns:a16="http://schemas.microsoft.com/office/drawing/2014/main" id="{70A18A86-B841-E301-4022-A11D887FB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484" y="2057362"/>
            <a:ext cx="621226" cy="55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3" name="TextBox 8292">
            <a:extLst>
              <a:ext uri="{FF2B5EF4-FFF2-40B4-BE49-F238E27FC236}">
                <a16:creationId xmlns:a16="http://schemas.microsoft.com/office/drawing/2014/main" id="{5689986B-3203-1119-BA64-5F1E29CB3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94501" y="2917458"/>
            <a:ext cx="1667192" cy="301621"/>
          </a:xfrm>
          <a:prstGeom prst="rect">
            <a:avLst/>
          </a:prstGeom>
          <a:solidFill>
            <a:srgbClr val="F5F5F4"/>
          </a:solidFill>
        </p:spPr>
        <p:txBody>
          <a:bodyPr wrap="square" lIns="0" tIns="27432" rIns="0" bIns="27432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656AD"/>
                    </a:gs>
                    <a:gs pos="80000">
                      <a:srgbClr val="0A6BBA"/>
                    </a:gs>
                  </a:gsLst>
                  <a:lin ang="108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Copilot Studio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656AD"/>
                  </a:gs>
                  <a:gs pos="80000">
                    <a:srgbClr val="0A6BBA"/>
                  </a:gs>
                </a:gsLst>
                <a:lin ang="108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247" name="Oval 8246">
            <a:extLst>
              <a:ext uri="{FF2B5EF4-FFF2-40B4-BE49-F238E27FC236}">
                <a16:creationId xmlns:a16="http://schemas.microsoft.com/office/drawing/2014/main" id="{A373EC5C-AD5B-1CD1-1F88-2CC5C48A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381934" y="1930391"/>
            <a:ext cx="809942" cy="809940"/>
          </a:xfrm>
          <a:prstGeom prst="ellipse">
            <a:avLst/>
          </a:prstGeom>
          <a:solidFill>
            <a:schemeClr val="bg1"/>
          </a:solidFill>
          <a:ln w="25400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252" name="Picture 4" descr="Agents logo">
            <a:extLst>
              <a:ext uri="{FF2B5EF4-FFF2-40B4-BE49-F238E27FC236}">
                <a16:creationId xmlns:a16="http://schemas.microsoft.com/office/drawing/2014/main" id="{59AF0C50-B821-8233-0667-FE0C5CD5E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4333" y="2093841"/>
            <a:ext cx="505142" cy="48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2" name="TextBox 8291">
            <a:extLst>
              <a:ext uri="{FF2B5EF4-FFF2-40B4-BE49-F238E27FC236}">
                <a16:creationId xmlns:a16="http://schemas.microsoft.com/office/drawing/2014/main" id="{1A516C23-4E56-71BD-0675-44FD24FEB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460693" y="2945158"/>
            <a:ext cx="652423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000000"/>
                    </a:gs>
                    <a:gs pos="80000">
                      <a:srgbClr val="000000"/>
                    </a:gs>
                  </a:gsLst>
                  <a:lin ang="10800000" scaled="1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Agents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80000">
                    <a:srgbClr val="000000"/>
                  </a:gs>
                </a:gsLst>
                <a:lin ang="10800000" scaled="1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242" name="Double Brace 8241">
            <a:extLst>
              <a:ext uri="{FF2B5EF4-FFF2-40B4-BE49-F238E27FC236}">
                <a16:creationId xmlns:a16="http://schemas.microsoft.com/office/drawing/2014/main" id="{5886F071-2D62-C9B8-7D97-1F827BB29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40459" y="3744912"/>
            <a:ext cx="5375279" cy="1177731"/>
          </a:xfrm>
          <a:prstGeom prst="bracePair">
            <a:avLst>
              <a:gd name="adj" fmla="val 0"/>
            </a:avLst>
          </a:prstGeom>
          <a:solidFill>
            <a:srgbClr val="194449">
              <a:alpha val="10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280" name="TextBox 8279">
            <a:extLst>
              <a:ext uri="{FF2B5EF4-FFF2-40B4-BE49-F238E27FC236}">
                <a16:creationId xmlns:a16="http://schemas.microsoft.com/office/drawing/2014/main" id="{0B06E089-2DBD-25EB-6D3A-6589CFCD3E48}"/>
              </a:ext>
            </a:extLst>
          </p:cNvPr>
          <p:cNvSpPr txBox="1"/>
          <p:nvPr/>
        </p:nvSpPr>
        <p:spPr>
          <a:xfrm>
            <a:off x="6487317" y="3964445"/>
            <a:ext cx="92557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AI Foundry Models</a:t>
            </a:r>
          </a:p>
        </p:txBody>
      </p:sp>
      <p:grpSp>
        <p:nvGrpSpPr>
          <p:cNvPr id="30" name="Group 29" descr="O1, LLAMA, Phi-4, Claude, Gemini, GPT 4.1, DeepSeek, Mistral 3B">
            <a:extLst>
              <a:ext uri="{FF2B5EF4-FFF2-40B4-BE49-F238E27FC236}">
                <a16:creationId xmlns:a16="http://schemas.microsoft.com/office/drawing/2014/main" id="{ECF474D3-45A2-4DF1-0EBD-DDE8F692898F}"/>
              </a:ext>
            </a:extLst>
          </p:cNvPr>
          <p:cNvGrpSpPr/>
          <p:nvPr/>
        </p:nvGrpSpPr>
        <p:grpSpPr>
          <a:xfrm>
            <a:off x="7641998" y="3968306"/>
            <a:ext cx="3796666" cy="731470"/>
            <a:chOff x="7398076" y="3658551"/>
            <a:chExt cx="4126224" cy="994852"/>
          </a:xfrm>
          <a:solidFill>
            <a:schemeClr val="bg1"/>
          </a:solidFill>
        </p:grpSpPr>
        <p:sp>
          <p:nvSpPr>
            <p:cNvPr id="8272" name="Rectangle: Rounded Corners 8271">
              <a:extLst>
                <a:ext uri="{FF2B5EF4-FFF2-40B4-BE49-F238E27FC236}">
                  <a16:creationId xmlns:a16="http://schemas.microsoft.com/office/drawing/2014/main" id="{3DB0225C-6FDA-4EF7-3975-5E8C1997E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8076" y="3658551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O1</a:t>
              </a:r>
            </a:p>
          </p:txBody>
        </p:sp>
        <p:sp>
          <p:nvSpPr>
            <p:cNvPr id="8273" name="Rectangle: Rounded Corners 8272">
              <a:extLst>
                <a:ext uri="{FF2B5EF4-FFF2-40B4-BE49-F238E27FC236}">
                  <a16:creationId xmlns:a16="http://schemas.microsoft.com/office/drawing/2014/main" id="{EE46A3F3-E647-F141-BDC0-A910220ECB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493" y="3658551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LLAMA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4" name="Rectangle: Rounded Corners 8273">
              <a:extLst>
                <a:ext uri="{FF2B5EF4-FFF2-40B4-BE49-F238E27FC236}">
                  <a16:creationId xmlns:a16="http://schemas.microsoft.com/office/drawing/2014/main" id="{D8748F8E-9DF6-AEEF-076B-801F4F413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908" y="3658551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Phi-4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5" name="Rectangle: Rounded Corners 8274">
              <a:extLst>
                <a:ext uri="{FF2B5EF4-FFF2-40B4-BE49-F238E27FC236}">
                  <a16:creationId xmlns:a16="http://schemas.microsoft.com/office/drawing/2014/main" id="{7F371946-DAA2-288B-4CBB-79B365192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1324" y="3658551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Claude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6" name="Rectangle: Rounded Corners 8275">
              <a:extLst>
                <a:ext uri="{FF2B5EF4-FFF2-40B4-BE49-F238E27FC236}">
                  <a16:creationId xmlns:a16="http://schemas.microsoft.com/office/drawing/2014/main" id="{07AAF4AE-B02F-2E26-222F-32314FB6A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8076" y="4201697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Gemini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7" name="Rectangle: Rounded Corners 8276">
              <a:extLst>
                <a:ext uri="{FF2B5EF4-FFF2-40B4-BE49-F238E27FC236}">
                  <a16:creationId xmlns:a16="http://schemas.microsoft.com/office/drawing/2014/main" id="{B482D49B-010C-F97E-D080-35116FA5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493" y="4201697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GPT 4.1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8" name="Rectangle: Rounded Corners 8277">
              <a:extLst>
                <a:ext uri="{FF2B5EF4-FFF2-40B4-BE49-F238E27FC236}">
                  <a16:creationId xmlns:a16="http://schemas.microsoft.com/office/drawing/2014/main" id="{135672F9-9F84-C19B-F6BE-FCDD16A02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6908" y="4201697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DeepSeek</a:t>
              </a:r>
            </a:p>
          </p:txBody>
        </p:sp>
        <p:sp>
          <p:nvSpPr>
            <p:cNvPr id="8279" name="Rectangle: Rounded Corners 8278">
              <a:extLst>
                <a:ext uri="{FF2B5EF4-FFF2-40B4-BE49-F238E27FC236}">
                  <a16:creationId xmlns:a16="http://schemas.microsoft.com/office/drawing/2014/main" id="{A3F39DC7-C5EE-88DC-0E4C-724BA7E27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1324" y="4201697"/>
              <a:ext cx="962976" cy="451706"/>
            </a:xfrm>
            <a:prstGeom prst="roundRect">
              <a:avLst>
                <a:gd name="adj" fmla="val 8486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Mistral 3B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287" name="Oval 8286">
            <a:extLst>
              <a:ext uri="{FF2B5EF4-FFF2-40B4-BE49-F238E27FC236}">
                <a16:creationId xmlns:a16="http://schemas.microsoft.com/office/drawing/2014/main" id="{D9D8F5AC-E064-6866-6343-5A83889030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531429" y="5237355"/>
            <a:ext cx="798908" cy="798904"/>
          </a:xfrm>
          <a:prstGeom prst="ellipse">
            <a:avLst/>
          </a:prstGeom>
          <a:solidFill>
            <a:schemeClr val="bg1"/>
          </a:solidFill>
          <a:ln w="25400" cmpd="sng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5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8244" name="Picture 4" descr="Azure AI Foundry Blog">
            <a:extLst>
              <a:ext uri="{FF2B5EF4-FFF2-40B4-BE49-F238E27FC236}">
                <a16:creationId xmlns:a16="http://schemas.microsoft.com/office/drawing/2014/main" id="{4E0AF22D-D51F-B0C6-41D4-087FB4615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226" y="5391150"/>
            <a:ext cx="491314" cy="491314"/>
          </a:xfrm>
          <a:prstGeom prst="rect">
            <a:avLst/>
          </a:prstGeom>
          <a:solidFill>
            <a:schemeClr val="bg1"/>
          </a:solidFill>
          <a:ln w="25400" cmpd="sng">
            <a:noFill/>
            <a:headEnd type="none" w="med" len="med"/>
            <a:tailEnd type="none" w="med" len="med"/>
          </a:ln>
          <a:effectLst/>
        </p:spPr>
      </p:pic>
      <p:sp>
        <p:nvSpPr>
          <p:cNvPr id="8243" name="TextBox 8242">
            <a:extLst>
              <a:ext uri="{FF2B5EF4-FFF2-40B4-BE49-F238E27FC236}">
                <a16:creationId xmlns:a16="http://schemas.microsoft.com/office/drawing/2014/main" id="{4D3C41F6-B638-D697-29F7-1E4948D1AD8A}"/>
              </a:ext>
            </a:extLst>
          </p:cNvPr>
          <p:cNvSpPr txBox="1"/>
          <p:nvPr/>
        </p:nvSpPr>
        <p:spPr>
          <a:xfrm>
            <a:off x="8525182" y="5482918"/>
            <a:ext cx="2024593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AI Foundry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54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8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8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8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8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8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8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8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27" grpId="0"/>
      <p:bldP spid="8198" grpId="0" animBg="1"/>
      <p:bldP spid="8294" grpId="0" animBg="1"/>
      <p:bldP spid="13" grpId="0" animBg="1"/>
      <p:bldP spid="25" grpId="0" animBg="1"/>
      <p:bldP spid="18" grpId="0" animBg="1"/>
      <p:bldP spid="26" grpId="0" animBg="1"/>
      <p:bldP spid="21" grpId="0" animBg="1"/>
      <p:bldP spid="28" grpId="0" animBg="1"/>
      <p:bldP spid="22" grpId="0" animBg="1"/>
      <p:bldP spid="29" grpId="0" animBg="1"/>
      <p:bldP spid="17" grpId="0" animBg="1"/>
      <p:bldP spid="8248" grpId="0" animBg="1"/>
      <p:bldP spid="8291" grpId="0"/>
      <p:bldP spid="8246" grpId="0" animBg="1"/>
      <p:bldP spid="8293" grpId="0" animBg="1"/>
      <p:bldP spid="8247" grpId="0" animBg="1"/>
      <p:bldP spid="8292" grpId="0"/>
      <p:bldP spid="8242" grpId="0" animBg="1"/>
      <p:bldP spid="8280" grpId="0"/>
      <p:bldP spid="8287" grpId="0" animBg="1"/>
      <p:bldP spid="824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1774" y="2449151"/>
            <a:ext cx="7534800" cy="1284364"/>
          </a:xfrm>
          <a:prstGeom prst="rect">
            <a:avLst/>
          </a:prstGeom>
        </p:spPr>
        <p:txBody>
          <a:bodyPr vert="horz" wrap="square" lIns="0" tIns="586143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>
                <a:latin typeface="Oswald SemiBold" panose="00000700000000000000" pitchFamily="2" charset="0"/>
              </a:rPr>
              <a:t>THANK</a:t>
            </a:r>
            <a:r>
              <a:rPr spc="295" dirty="0"/>
              <a:t> </a:t>
            </a:r>
            <a:r>
              <a:rPr spc="70" dirty="0"/>
              <a:t>YOU</a:t>
            </a:r>
            <a:r>
              <a:rPr spc="295" dirty="0"/>
              <a:t> </a:t>
            </a:r>
            <a:r>
              <a:rPr dirty="0"/>
              <a:t>TO</a:t>
            </a:r>
            <a:r>
              <a:rPr spc="295" dirty="0"/>
              <a:t> </a:t>
            </a:r>
            <a:r>
              <a:rPr spc="90" dirty="0"/>
              <a:t>OUR</a:t>
            </a:r>
            <a:r>
              <a:rPr spc="295" dirty="0"/>
              <a:t> </a:t>
            </a:r>
            <a:r>
              <a:rPr spc="100" dirty="0"/>
              <a:t>SPONSORS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11322" y="0"/>
            <a:ext cx="3281870" cy="38063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SOUTH</a:t>
            </a:r>
            <a:r>
              <a:rPr kumimoji="0" sz="1500" b="0" i="0" u="none" strike="noStrike" kern="0" cap="none" spc="-5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COAST</a:t>
            </a:r>
            <a:r>
              <a:rPr kumimoji="0" sz="1500" b="0" i="0" u="none" strike="noStrike" kern="0" cap="none" spc="-5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4EBDC5"/>
                </a:solidFill>
                <a:effectLst/>
                <a:uLnTx/>
                <a:uFillTx/>
                <a:latin typeface="Oswald Medium"/>
              </a:rPr>
              <a:t>SUMMIT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A</a:t>
            </a:r>
            <a:r>
              <a:rPr kumimoji="0" sz="1500" b="0" i="0" u="none" strike="noStrike" kern="0" cap="none" spc="-4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CLOUD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TECHNOLOGY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COMMUNITY</a:t>
            </a:r>
            <a:r>
              <a:rPr kumimoji="0" sz="1500" b="0" i="0" u="none" strike="noStrike" kern="0" cap="none" spc="-3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 </a:t>
            </a:r>
            <a:r>
              <a:rPr kumimoji="0" sz="15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swald Medium"/>
              </a:rPr>
              <a:t>CONFERENCE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swald Medium"/>
              </a:rPr>
              <a:t>#SCS2025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D686-547C-2529-ECE9-22A1A5A81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29792709-B4B2-85AE-4D3E-99B5E3DB5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Analytics &amp; Insights 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3AE7482-1CF5-41AD-0471-3E7D51A42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B8C8CD-7ED3-7960-C327-1A76CF0DC5DB}"/>
              </a:ext>
            </a:extLst>
          </p:cNvPr>
          <p:cNvSpPr txBox="1"/>
          <p:nvPr/>
        </p:nvSpPr>
        <p:spPr>
          <a:xfrm>
            <a:off x="588963" y="1436688"/>
            <a:ext cx="3383280" cy="707886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Gain visibility into how your autonomous agents perform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B0C50-88CB-8E82-1DE4-A938286D3BF6}"/>
              </a:ext>
            </a:extLst>
          </p:cNvPr>
          <p:cNvSpPr txBox="1"/>
          <p:nvPr/>
        </p:nvSpPr>
        <p:spPr>
          <a:xfrm>
            <a:off x="585786" y="2410747"/>
            <a:ext cx="3521393" cy="341632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Top KPIs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Total runs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A6BBA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 the report period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Breakdown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by successful &amp; failed runs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Trend analysis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over-time to easily identify areas that require close attention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Average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run duration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Consumption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Understand costs related to your agent in a detailed billing consumption report.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Message consumption over time.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Breakdown between type of events.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0342355A-634D-57A1-932E-21C28764E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18296" y="935831"/>
            <a:ext cx="2680017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0C431-4E20-0323-1533-B3FC3164714A}"/>
              </a:ext>
            </a:extLst>
          </p:cNvPr>
          <p:cNvSpPr txBox="1"/>
          <p:nvPr/>
        </p:nvSpPr>
        <p:spPr>
          <a:xfrm>
            <a:off x="9298623" y="1032250"/>
            <a:ext cx="25193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Generally available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F60B1-9822-6A15-559E-1896EA50C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8"/>
            <a:ext cx="8229630" cy="4621211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Screenshot of Copilot Studio lead qualifications dashboard">
            <a:extLst>
              <a:ext uri="{FF2B5EF4-FFF2-40B4-BE49-F238E27FC236}">
                <a16:creationId xmlns:a16="http://schemas.microsoft.com/office/drawing/2014/main" id="{41B1DB6C-318B-8DED-0E17-4E3317DBEB8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90" r="4829" b="976"/>
          <a:stretch>
            <a:fillRect/>
          </a:stretch>
        </p:blipFill>
        <p:spPr>
          <a:xfrm>
            <a:off x="4786685" y="1697799"/>
            <a:ext cx="7111628" cy="4098989"/>
          </a:xfrm>
          <a:prstGeom prst="roundRect">
            <a:avLst>
              <a:gd name="adj" fmla="val 2464"/>
            </a:avLst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3377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  <p:bldP spid="8" grpId="0" animBg="1"/>
      <p:bldP spid="9" grpId="0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769BE-993D-B8C9-0BBE-B78FF605C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9960E6E6-4E8E-6E17-D858-D27EFCDA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Analytics &amp; Insights 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BC82A6D-541D-D02A-8924-75DBF464F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73EDA7-E4DF-7397-FBB5-83068E73C448}"/>
              </a:ext>
            </a:extLst>
          </p:cNvPr>
          <p:cNvSpPr txBox="1"/>
          <p:nvPr/>
        </p:nvSpPr>
        <p:spPr>
          <a:xfrm>
            <a:off x="588963" y="1436688"/>
            <a:ext cx="3383280" cy="707886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Get visibility to how your autonomous agents perform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BB14E2-838A-8BED-6CEC-7DAB3DE07310}"/>
              </a:ext>
            </a:extLst>
          </p:cNvPr>
          <p:cNvSpPr txBox="1"/>
          <p:nvPr/>
        </p:nvSpPr>
        <p:spPr>
          <a:xfrm>
            <a:off x="585786" y="2408465"/>
            <a:ext cx="3521393" cy="133882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Agent Health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Review agent run trends over time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Duration analysis, split by successful and failed run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Duration trends over time analysis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16113BD-7AAF-1884-7A5A-9A09D7711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18296" y="935831"/>
            <a:ext cx="2680017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8AFD1F-3178-E221-C1D8-4A1B50F817D5}"/>
              </a:ext>
            </a:extLst>
          </p:cNvPr>
          <p:cNvSpPr txBox="1"/>
          <p:nvPr/>
        </p:nvSpPr>
        <p:spPr>
          <a:xfrm>
            <a:off x="9298623" y="1032250"/>
            <a:ext cx="25193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Generally available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0E391A-93AA-5D33-03AF-1219A69F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8"/>
            <a:ext cx="8229630" cy="4621211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Screenshot of Copilot Studio Lead Qualifications agent health dashboard">
            <a:extLst>
              <a:ext uri="{FF2B5EF4-FFF2-40B4-BE49-F238E27FC236}">
                <a16:creationId xmlns:a16="http://schemas.microsoft.com/office/drawing/2014/main" id="{7D56A3B7-5F97-35ED-5956-3855739DBA8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97" t="377" r="4081" b="839"/>
          <a:stretch>
            <a:fillRect/>
          </a:stretch>
        </p:blipFill>
        <p:spPr>
          <a:xfrm>
            <a:off x="4765993" y="1677606"/>
            <a:ext cx="7132320" cy="4139375"/>
          </a:xfrm>
          <a:prstGeom prst="roundRect">
            <a:avLst>
              <a:gd name="adj" fmla="val 1912"/>
            </a:avLst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4843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20CE4-5BE5-A459-2BC5-D5659C88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2C00FC86-91DF-E75B-DB58-E5ACA3360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Analytics &amp; Insights 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E544635-60AA-712D-8F66-E50DFE811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FAD4A0-28BB-0FEA-E686-04AFAEA3742C}"/>
              </a:ext>
            </a:extLst>
          </p:cNvPr>
          <p:cNvSpPr txBox="1"/>
          <p:nvPr/>
        </p:nvSpPr>
        <p:spPr>
          <a:xfrm>
            <a:off x="588963" y="1436688"/>
            <a:ext cx="3383280" cy="707886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Get visibility to how your autonomous agents perform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79FBE-E376-6F6B-0669-903559278C17}"/>
              </a:ext>
            </a:extLst>
          </p:cNvPr>
          <p:cNvSpPr txBox="1"/>
          <p:nvPr/>
        </p:nvSpPr>
        <p:spPr>
          <a:xfrm>
            <a:off x="585786" y="2410747"/>
            <a:ext cx="3521393" cy="189282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Trigger usage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View agent runs by different triggers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Success rate for each trigger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Tool usage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See how different tools are performing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A6BB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Tool usage over time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9531619C-BAEC-372B-63BA-B30553A29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218296" y="935831"/>
            <a:ext cx="2680017" cy="500614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0">
            <a:gsLst>
              <a:gs pos="80000">
                <a:srgbClr val="0A6BBA"/>
              </a:gs>
              <a:gs pos="0">
                <a:srgbClr val="7656A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153FC-C0B5-3B0D-96B2-4AB1020BEA51}"/>
              </a:ext>
            </a:extLst>
          </p:cNvPr>
          <p:cNvSpPr txBox="1"/>
          <p:nvPr/>
        </p:nvSpPr>
        <p:spPr>
          <a:xfrm>
            <a:off x="9298623" y="1032250"/>
            <a:ext cx="251936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Generally available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0EE84-8840-CEFD-9607-7488D55AA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8"/>
            <a:ext cx="8229630" cy="4621211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 descr="Screenshot of Copilot Studio Lead Qualification usage - Trigger use and tool use dashboard">
            <a:extLst>
              <a:ext uri="{FF2B5EF4-FFF2-40B4-BE49-F238E27FC236}">
                <a16:creationId xmlns:a16="http://schemas.microsoft.com/office/drawing/2014/main" id="{0D8C7EEB-28D1-5257-BF2F-1C5849CBE8B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87" t="404" r="4199" b="685"/>
          <a:stretch>
            <a:fillRect/>
          </a:stretch>
        </p:blipFill>
        <p:spPr>
          <a:xfrm>
            <a:off x="4765993" y="1677606"/>
            <a:ext cx="7132320" cy="4139375"/>
          </a:xfrm>
          <a:prstGeom prst="roundRect">
            <a:avLst>
              <a:gd name="adj" fmla="val 3385"/>
            </a:avLst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3950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24055-ADB7-04A2-4316-FC0B587C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Instructions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A9C56-9E57-B55C-D1AA-5A5DF67F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381" y="1959195"/>
            <a:ext cx="7467238" cy="46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715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3286-4FC9-A73A-24E0-CF5E96F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FAFC-600B-2FD9-8733-715FBE42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01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9404-4FF5-109A-D679-A631D47DC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https://aka.ms/scs25-copilot-studio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6724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1280" y="2119250"/>
            <a:ext cx="5028261" cy="959883"/>
          </a:xfrm>
        </p:spPr>
        <p:txBody>
          <a:bodyPr/>
          <a:lstStyle/>
          <a:p>
            <a:r>
              <a:rPr lang="en-US" dirty="0"/>
              <a:t>Please provide feedback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g object 16">
            <a:extLst>
              <a:ext uri="{FF2B5EF4-FFF2-40B4-BE49-F238E27FC236}">
                <a16:creationId xmlns:a16="http://schemas.microsoft.com/office/drawing/2014/main" id="{FA0751DF-6E93-367D-8563-F9929B44ED6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742" y="3900298"/>
            <a:ext cx="1758856" cy="648000"/>
          </a:xfrm>
          <a:prstGeom prst="rect">
            <a:avLst/>
          </a:prstGeom>
        </p:spPr>
      </p:pic>
      <p:pic>
        <p:nvPicPr>
          <p:cNvPr id="8" name="bg object 17">
            <a:extLst>
              <a:ext uri="{FF2B5EF4-FFF2-40B4-BE49-F238E27FC236}">
                <a16:creationId xmlns:a16="http://schemas.microsoft.com/office/drawing/2014/main" id="{95B616BD-BC65-0D7C-59AD-4111BAA0AE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1923" y="2995971"/>
            <a:ext cx="1954287" cy="720000"/>
          </a:xfrm>
          <a:prstGeom prst="rect">
            <a:avLst/>
          </a:prstGeom>
        </p:spPr>
      </p:pic>
      <p:pic>
        <p:nvPicPr>
          <p:cNvPr id="9" name="bg object 18">
            <a:extLst>
              <a:ext uri="{FF2B5EF4-FFF2-40B4-BE49-F238E27FC236}">
                <a16:creationId xmlns:a16="http://schemas.microsoft.com/office/drawing/2014/main" id="{AE93EDEB-6A74-C614-12DA-AFFCA79F141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57663" y="1400439"/>
            <a:ext cx="2638337" cy="972000"/>
          </a:xfrm>
          <a:prstGeom prst="rect">
            <a:avLst/>
          </a:prstGeom>
        </p:spPr>
      </p:pic>
      <p:pic>
        <p:nvPicPr>
          <p:cNvPr id="14" name="bg object 23">
            <a:extLst>
              <a:ext uri="{FF2B5EF4-FFF2-40B4-BE49-F238E27FC236}">
                <a16:creationId xmlns:a16="http://schemas.microsoft.com/office/drawing/2014/main" id="{87D8A918-E24D-81B6-EBB8-3886FF780E2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1872" y="4809561"/>
            <a:ext cx="1758858" cy="648000"/>
          </a:xfrm>
          <a:prstGeom prst="rect">
            <a:avLst/>
          </a:prstGeom>
        </p:spPr>
      </p:pic>
      <p:pic>
        <p:nvPicPr>
          <p:cNvPr id="16" name="bg object 25">
            <a:extLst>
              <a:ext uri="{FF2B5EF4-FFF2-40B4-BE49-F238E27FC236}">
                <a16:creationId xmlns:a16="http://schemas.microsoft.com/office/drawing/2014/main" id="{15C1CBDC-C581-00E9-9FE3-A0B12DD5D2E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65169" y="3875965"/>
            <a:ext cx="1758887" cy="648000"/>
          </a:xfrm>
          <a:prstGeom prst="rect">
            <a:avLst/>
          </a:prstGeom>
        </p:spPr>
      </p:pic>
      <p:pic>
        <p:nvPicPr>
          <p:cNvPr id="17" name="bg object 26">
            <a:extLst>
              <a:ext uri="{FF2B5EF4-FFF2-40B4-BE49-F238E27FC236}">
                <a16:creationId xmlns:a16="http://schemas.microsoft.com/office/drawing/2014/main" id="{78FC5AA5-D1A6-9028-5C49-CB9B1E663C95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923" y="5702240"/>
            <a:ext cx="1758858" cy="648000"/>
          </a:xfrm>
          <a:prstGeom prst="rect">
            <a:avLst/>
          </a:prstGeom>
        </p:spPr>
      </p:pic>
      <p:pic>
        <p:nvPicPr>
          <p:cNvPr id="19" name="bg object 28">
            <a:extLst>
              <a:ext uri="{FF2B5EF4-FFF2-40B4-BE49-F238E27FC236}">
                <a16:creationId xmlns:a16="http://schemas.microsoft.com/office/drawing/2014/main" id="{7DA4843C-59F4-2523-900C-A096EAEE4CA9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72987" y="3014208"/>
            <a:ext cx="1954287" cy="720000"/>
          </a:xfrm>
          <a:prstGeom prst="rect">
            <a:avLst/>
          </a:prstGeom>
        </p:spPr>
      </p:pic>
      <p:pic>
        <p:nvPicPr>
          <p:cNvPr id="21" name="bg object 30">
            <a:extLst>
              <a:ext uri="{FF2B5EF4-FFF2-40B4-BE49-F238E27FC236}">
                <a16:creationId xmlns:a16="http://schemas.microsoft.com/office/drawing/2014/main" id="{4CAE1AB5-87F1-4444-5929-EBA88D07AF6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07225" y="4774677"/>
            <a:ext cx="1758900" cy="648000"/>
          </a:xfrm>
          <a:prstGeom prst="rect">
            <a:avLst/>
          </a:prstGeom>
        </p:spPr>
      </p:pic>
      <p:pic>
        <p:nvPicPr>
          <p:cNvPr id="22" name="bg object 31">
            <a:extLst>
              <a:ext uri="{FF2B5EF4-FFF2-40B4-BE49-F238E27FC236}">
                <a16:creationId xmlns:a16="http://schemas.microsoft.com/office/drawing/2014/main" id="{AAD873D3-34C3-9EF0-BE5E-E0F93949157D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714873" y="5738422"/>
            <a:ext cx="1758858" cy="648000"/>
          </a:xfrm>
          <a:prstGeom prst="rect">
            <a:avLst/>
          </a:prstGeom>
        </p:spPr>
      </p:pic>
      <p:pic>
        <p:nvPicPr>
          <p:cNvPr id="25" name="bg object 34">
            <a:extLst>
              <a:ext uri="{FF2B5EF4-FFF2-40B4-BE49-F238E27FC236}">
                <a16:creationId xmlns:a16="http://schemas.microsoft.com/office/drawing/2014/main" id="{A25DCE75-9F05-509D-3782-BD7C21AC610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857665" y="3968608"/>
            <a:ext cx="1758858" cy="648000"/>
          </a:xfrm>
          <a:prstGeom prst="rect">
            <a:avLst/>
          </a:prstGeom>
        </p:spPr>
      </p:pic>
      <p:pic>
        <p:nvPicPr>
          <p:cNvPr id="26" name="bg object 35">
            <a:extLst>
              <a:ext uri="{FF2B5EF4-FFF2-40B4-BE49-F238E27FC236}">
                <a16:creationId xmlns:a16="http://schemas.microsoft.com/office/drawing/2014/main" id="{0FB902A3-DF1A-2961-65BA-D044261FAF08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21460" y="2995971"/>
            <a:ext cx="1954287" cy="720000"/>
          </a:xfrm>
          <a:prstGeom prst="rect">
            <a:avLst/>
          </a:prstGeom>
        </p:spPr>
      </p:pic>
      <p:pic>
        <p:nvPicPr>
          <p:cNvPr id="28" name="bg object 37">
            <a:extLst>
              <a:ext uri="{FF2B5EF4-FFF2-40B4-BE49-F238E27FC236}">
                <a16:creationId xmlns:a16="http://schemas.microsoft.com/office/drawing/2014/main" id="{CF14206C-FFDF-C97B-B53F-44163EE3814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15409" y="2349259"/>
            <a:ext cx="1954284" cy="720000"/>
          </a:xfrm>
          <a:prstGeom prst="rect">
            <a:avLst/>
          </a:prstGeom>
        </p:spPr>
      </p:pic>
      <p:pic>
        <p:nvPicPr>
          <p:cNvPr id="30" name="bg object 39">
            <a:extLst>
              <a:ext uri="{FF2B5EF4-FFF2-40B4-BE49-F238E27FC236}">
                <a16:creationId xmlns:a16="http://schemas.microsoft.com/office/drawing/2014/main" id="{B6220B15-37F0-3B6F-AD6D-37C31D45CCB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17416" y="3900298"/>
            <a:ext cx="1758856" cy="648000"/>
          </a:xfrm>
          <a:prstGeom prst="rect">
            <a:avLst/>
          </a:prstGeom>
        </p:spPr>
      </p:pic>
      <p:pic>
        <p:nvPicPr>
          <p:cNvPr id="37" name="bg object 46">
            <a:extLst>
              <a:ext uri="{FF2B5EF4-FFF2-40B4-BE49-F238E27FC236}">
                <a16:creationId xmlns:a16="http://schemas.microsoft.com/office/drawing/2014/main" id="{45F6367F-411A-8CF1-739F-DAAE01A9E1B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7300" y="1362814"/>
            <a:ext cx="2638337" cy="972000"/>
          </a:xfrm>
          <a:prstGeom prst="rect">
            <a:avLst/>
          </a:prstGeom>
        </p:spPr>
      </p:pic>
      <p:pic>
        <p:nvPicPr>
          <p:cNvPr id="39" name="bg object 48">
            <a:extLst>
              <a:ext uri="{FF2B5EF4-FFF2-40B4-BE49-F238E27FC236}">
                <a16:creationId xmlns:a16="http://schemas.microsoft.com/office/drawing/2014/main" id="{CECD598A-62E7-0A2D-02C2-052DB76CDB59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13157" y="3903017"/>
            <a:ext cx="1758858" cy="648000"/>
          </a:xfrm>
          <a:prstGeom prst="rect">
            <a:avLst/>
          </a:prstGeom>
        </p:spPr>
      </p:pic>
      <p:pic>
        <p:nvPicPr>
          <p:cNvPr id="40" name="bg object 49">
            <a:extLst>
              <a:ext uri="{FF2B5EF4-FFF2-40B4-BE49-F238E27FC236}">
                <a16:creationId xmlns:a16="http://schemas.microsoft.com/office/drawing/2014/main" id="{406872A8-3B46-DA6C-1506-A07C40EA190A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88026" y="2349259"/>
            <a:ext cx="1954287" cy="720000"/>
          </a:xfrm>
          <a:prstGeom prst="rect">
            <a:avLst/>
          </a:prstGeom>
        </p:spPr>
      </p:pic>
      <p:pic>
        <p:nvPicPr>
          <p:cNvPr id="45" name="bg object 54">
            <a:extLst>
              <a:ext uri="{FF2B5EF4-FFF2-40B4-BE49-F238E27FC236}">
                <a16:creationId xmlns:a16="http://schemas.microsoft.com/office/drawing/2014/main" id="{41275C75-040F-D347-D9BE-75E196837B36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803318" y="5729940"/>
            <a:ext cx="1758858" cy="648000"/>
          </a:xfrm>
          <a:prstGeom prst="rect">
            <a:avLst/>
          </a:prstGeom>
        </p:spPr>
      </p:pic>
      <p:pic>
        <p:nvPicPr>
          <p:cNvPr id="48" name="bg object 57">
            <a:extLst>
              <a:ext uri="{FF2B5EF4-FFF2-40B4-BE49-F238E27FC236}">
                <a16:creationId xmlns:a16="http://schemas.microsoft.com/office/drawing/2014/main" id="{AEEAD895-E88F-DA84-723B-A78C3515F665}"/>
              </a:ext>
            </a:extLst>
          </p:cNvPr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671158" y="4809561"/>
            <a:ext cx="1758858" cy="648000"/>
          </a:xfrm>
          <a:prstGeom prst="rect">
            <a:avLst/>
          </a:prstGeom>
        </p:spPr>
      </p:pic>
      <p:pic>
        <p:nvPicPr>
          <p:cNvPr id="51" name="bg object 60">
            <a:extLst>
              <a:ext uri="{FF2B5EF4-FFF2-40B4-BE49-F238E27FC236}">
                <a16:creationId xmlns:a16="http://schemas.microsoft.com/office/drawing/2014/main" id="{E2F21833-256F-5C01-9FE7-F290FDFDCD1E}"/>
              </a:ext>
            </a:extLst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452873" y="2366479"/>
            <a:ext cx="1954287" cy="720000"/>
          </a:xfrm>
          <a:prstGeom prst="rect">
            <a:avLst/>
          </a:prstGeom>
        </p:spPr>
      </p:pic>
      <p:pic>
        <p:nvPicPr>
          <p:cNvPr id="52" name="bg object 61">
            <a:extLst>
              <a:ext uri="{FF2B5EF4-FFF2-40B4-BE49-F238E27FC236}">
                <a16:creationId xmlns:a16="http://schemas.microsoft.com/office/drawing/2014/main" id="{A6EF8581-5500-A010-C86D-A416E144A694}"/>
              </a:ext>
            </a:extLst>
          </p:cNvPr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903379" y="4765801"/>
            <a:ext cx="1758866" cy="648000"/>
          </a:xfrm>
          <a:prstGeom prst="rect">
            <a:avLst/>
          </a:prstGeom>
        </p:spPr>
      </p:pic>
      <p:pic>
        <p:nvPicPr>
          <p:cNvPr id="53" name="bg object 62">
            <a:extLst>
              <a:ext uri="{FF2B5EF4-FFF2-40B4-BE49-F238E27FC236}">
                <a16:creationId xmlns:a16="http://schemas.microsoft.com/office/drawing/2014/main" id="{92F44C39-2C4D-BDB0-716E-FCFAF3414340}"/>
              </a:ext>
            </a:extLst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782812" y="2354056"/>
            <a:ext cx="1954282" cy="720000"/>
          </a:xfrm>
          <a:prstGeom prst="rect">
            <a:avLst/>
          </a:prstGeom>
        </p:spPr>
      </p:pic>
      <p:sp>
        <p:nvSpPr>
          <p:cNvPr id="62" name="Holder 2">
            <a:extLst>
              <a:ext uri="{FF2B5EF4-FFF2-40B4-BE49-F238E27FC236}">
                <a16:creationId xmlns:a16="http://schemas.microsoft.com/office/drawing/2014/main" id="{6E21E196-D477-89EC-79DC-FEDE3F76D670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10403032" y="5891297"/>
            <a:ext cx="1263015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Oswald Medium"/>
                <a:cs typeface="Oswald Medium"/>
              </a:defRPr>
            </a:lvl1pPr>
          </a:lstStyle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pc="-10" dirty="0">
                <a:solidFill>
                  <a:srgbClr val="334D6A"/>
                </a:solidFill>
              </a:rPr>
              <a:t>#SCS2025</a:t>
            </a:r>
          </a:p>
        </p:txBody>
      </p:sp>
      <p:sp>
        <p:nvSpPr>
          <p:cNvPr id="64" name="Holder 4">
            <a:extLst>
              <a:ext uri="{FF2B5EF4-FFF2-40B4-BE49-F238E27FC236}">
                <a16:creationId xmlns:a16="http://schemas.microsoft.com/office/drawing/2014/main" id="{22FED8AD-2976-FFAD-7216-C38A1784113E}"/>
              </a:ext>
            </a:extLst>
          </p:cNvPr>
          <p:cNvSpPr txBox="1">
            <a:spLocks/>
          </p:cNvSpPr>
          <p:nvPr/>
        </p:nvSpPr>
        <p:spPr>
          <a:xfrm>
            <a:off x="8782812" y="6377940"/>
            <a:ext cx="2805620" cy="342900"/>
          </a:xfrm>
          <a:prstGeom prst="rect">
            <a:avLst/>
          </a:prstGeom>
        </p:spPr>
        <p:txBody>
          <a:bodyPr lIns="0" tIns="0" rIns="0" bIns="0"/>
          <a:lstStyle>
            <a:defPPr>
              <a:defRPr lang="zh-CN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66" name="Picture 6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D79F296-EF43-9F70-69AE-899A836518E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009334" y="4857810"/>
            <a:ext cx="2516668" cy="473133"/>
          </a:xfrm>
          <a:prstGeom prst="rect">
            <a:avLst/>
          </a:prstGeom>
        </p:spPr>
      </p:pic>
      <p:sp>
        <p:nvSpPr>
          <p:cNvPr id="67" name="object 2">
            <a:extLst>
              <a:ext uri="{FF2B5EF4-FFF2-40B4-BE49-F238E27FC236}">
                <a16:creationId xmlns:a16="http://schemas.microsoft.com/office/drawing/2014/main" id="{C6AB3C38-BC31-2B58-E826-116100035A0C}"/>
              </a:ext>
            </a:extLst>
          </p:cNvPr>
          <p:cNvSpPr txBox="1">
            <a:spLocks/>
          </p:cNvSpPr>
          <p:nvPr/>
        </p:nvSpPr>
        <p:spPr>
          <a:xfrm>
            <a:off x="527300" y="0"/>
            <a:ext cx="7534800" cy="1207420"/>
          </a:xfrm>
          <a:prstGeom prst="rect">
            <a:avLst/>
          </a:prstGeom>
        </p:spPr>
        <p:txBody>
          <a:bodyPr vert="horz" wrap="square" lIns="0" tIns="586143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/>
            <a:r>
              <a:rPr lang="en-GB" sz="4000" kern="0" spc="80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THANK</a:t>
            </a:r>
            <a:r>
              <a:rPr lang="en-GB" sz="4000" kern="0" spc="295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 </a:t>
            </a:r>
            <a:r>
              <a:rPr lang="en-GB" sz="4000" kern="0" spc="70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YOU</a:t>
            </a:r>
            <a:r>
              <a:rPr lang="en-GB" sz="4000" kern="0" spc="295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 </a:t>
            </a:r>
            <a:r>
              <a:rPr lang="en-GB" sz="4000" kern="0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TO</a:t>
            </a:r>
            <a:r>
              <a:rPr lang="en-GB" sz="4000" kern="0" spc="295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 </a:t>
            </a:r>
            <a:r>
              <a:rPr lang="en-GB" sz="4000" kern="0" spc="90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OUR</a:t>
            </a:r>
            <a:r>
              <a:rPr lang="en-GB" sz="4000" kern="0" spc="295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 </a:t>
            </a:r>
            <a:r>
              <a:rPr lang="en-GB" sz="4000" kern="0" spc="100" dirty="0">
                <a:solidFill>
                  <a:sysClr val="windowText" lastClr="000000"/>
                </a:solidFill>
                <a:latin typeface="Oswald SemiBold" panose="00000700000000000000" pitchFamily="2" charset="0"/>
              </a:rPr>
              <a:t>SPONSORS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8D0E93-999E-758D-2481-D49E63733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816" y="5504522"/>
            <a:ext cx="1266030" cy="12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Copilot Studio Extensibility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Mats Necker &amp;</a:t>
            </a:r>
          </a:p>
          <a:p>
            <a:r>
              <a:rPr lang="en-US" dirty="0"/>
              <a:t>Daniel Laskewitz</a:t>
            </a:r>
          </a:p>
        </p:txBody>
      </p:sp>
      <p:pic>
        <p:nvPicPr>
          <p:cNvPr id="30" name="Picture placeholder 29" descr="Picture of a group of people attending a conferenece">
            <a:extLst>
              <a:ext uri="{FF2B5EF4-FFF2-40B4-BE49-F238E27FC236}">
                <a16:creationId xmlns:a16="http://schemas.microsoft.com/office/drawing/2014/main" id="{18C88B4D-F554-49C2-A23C-DFE94D4C83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15" r="210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A8442-8B13-7788-4506-5ED351FF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Mats Necker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E9A01-84A4-E1AB-9A1E-6D1D7729E92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 descr="Profile photo of Mats Necker">
            <a:extLst>
              <a:ext uri="{FF2B5EF4-FFF2-40B4-BE49-F238E27FC236}">
                <a16:creationId xmlns:a16="http://schemas.microsoft.com/office/drawing/2014/main" id="{0CB711C0-5B49-6778-CC47-9ECD3B49F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6" y="1988757"/>
            <a:ext cx="2880486" cy="2880486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087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53253-5C67-1D21-C231-29F9B2923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EAC8-F5DF-8CCA-281E-6740CC60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Daniel Laskewitz</a:t>
            </a:r>
            <a:endParaRPr lang="en-NL" dirty="0"/>
          </a:p>
        </p:txBody>
      </p:sp>
      <p:pic>
        <p:nvPicPr>
          <p:cNvPr id="5" name="Picture 4" descr="A person sitting at a table&#10;&#10;AI-generated content may be incorrect.">
            <a:extLst>
              <a:ext uri="{FF2B5EF4-FFF2-40B4-BE49-F238E27FC236}">
                <a16:creationId xmlns:a16="http://schemas.microsoft.com/office/drawing/2014/main" id="{433B589B-A77F-4E8F-8A66-C7D95DC9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5" t="19912" b="21538"/>
          <a:stretch>
            <a:fillRect/>
          </a:stretch>
        </p:blipFill>
        <p:spPr>
          <a:xfrm>
            <a:off x="914400" y="2014728"/>
            <a:ext cx="2796544" cy="2828544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073829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F6AC-1038-BE2B-8333-8BF36323A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00284D6-6481-D08D-A12B-1773EE52A945}"/>
              </a:ext>
            </a:extLst>
          </p:cNvPr>
          <p:cNvSpPr>
            <a:spLocks noGrp="1"/>
          </p:cNvSpPr>
          <p:nvPr>
            <p:ph type="tbl" sz="quarter" idx="27"/>
          </p:nvPr>
        </p:nvSpPr>
        <p:spPr/>
        <p:txBody>
          <a:bodyPr/>
          <a:lstStyle/>
          <a:p>
            <a:r>
              <a:rPr lang="en-US" dirty="0"/>
              <a:t>Who has worked with Power Virtual Agents?</a:t>
            </a:r>
          </a:p>
          <a:p>
            <a:r>
              <a:rPr lang="en-US" dirty="0"/>
              <a:t>How many people have experience with Copilot Studio?</a:t>
            </a:r>
          </a:p>
          <a:p>
            <a:r>
              <a:rPr lang="en-US" dirty="0"/>
              <a:t>Who is a developer?</a:t>
            </a:r>
          </a:p>
          <a:p>
            <a:r>
              <a:rPr lang="en-US" dirty="0"/>
              <a:t>Who is a maker?</a:t>
            </a:r>
          </a:p>
          <a:p>
            <a:r>
              <a:rPr lang="en-US" dirty="0"/>
              <a:t>Who built a Custom Connector?</a:t>
            </a:r>
          </a:p>
          <a:p>
            <a:r>
              <a:rPr lang="en-US" dirty="0"/>
              <a:t>Who has an agent in production?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2040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E5D80-CEC9-A2E6-8AC7-A579F88F6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199033-BD1B-185E-8163-64F890FA111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6F2AC-504F-ACE8-F556-4D05459E58E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Setup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ECEB2-A750-D7E3-5378-B80C83B3217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Agent</a:t>
            </a:r>
            <a:endParaRPr lang="en-NL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EAE46C-863B-7284-AA47-FB211D60A4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Custom Connector</a:t>
            </a:r>
            <a:endParaRPr lang="en-NL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4EC73-9326-7220-3315-B4782784D2F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MCP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5145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5F8C91-12F8-34B6-456B-4B25DD4F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onto the marketing stuff…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88815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主题​​">
  <a:themeElements>
    <a:clrScheme name="Custom 4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00E0D0"/>
      </a:accent2>
      <a:accent3>
        <a:srgbClr val="DCD3CC"/>
      </a:accent3>
      <a:accent4>
        <a:srgbClr val="00E0D0"/>
      </a:accent4>
      <a:accent5>
        <a:srgbClr val="44668D"/>
      </a:accent5>
      <a:accent6>
        <a:srgbClr val="0F253E"/>
      </a:accent6>
      <a:hlink>
        <a:srgbClr val="AEC0D9"/>
      </a:hlink>
      <a:folHlink>
        <a:srgbClr val="00E0D0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S2025 - PowerPoint Template" id="{E24148D4-1C09-478C-9911-46D0A29B1092}" vid="{5764C6EE-8AB9-4181-B44A-AB4CD91C6F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Microsoft AI Tour 16:9 Template Light">
  <a:themeElements>
    <a:clrScheme name="Custom 44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2A446F"/>
      </a:accent3>
      <a:accent4>
        <a:srgbClr val="BF9474"/>
      </a:accent4>
      <a:accent5>
        <a:srgbClr val="8661C5"/>
      </a:accent5>
      <a:accent6>
        <a:srgbClr val="B1B3B3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6" id="{BC181922-949A-CF42-AE2C-F615C57AD510}" vid="{782B1D66-57CB-D643-ABCB-5CC51FC88270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1AD582865DC4FAE90A3B70C57AA05" ma:contentTypeVersion="11" ma:contentTypeDescription="Create a new document." ma:contentTypeScope="" ma:versionID="c31e652b9f79f83837c498a3efb172ba">
  <xsd:schema xmlns:xsd="http://www.w3.org/2001/XMLSchema" xmlns:xs="http://www.w3.org/2001/XMLSchema" xmlns:p="http://schemas.microsoft.com/office/2006/metadata/properties" xmlns:ns2="01fceb86-be59-4755-9138-08d251679d60" xmlns:ns3="eaae580a-ac37-41aa-906d-085ccea5f9b3" targetNamespace="http://schemas.microsoft.com/office/2006/metadata/properties" ma:root="true" ma:fieldsID="9c96b32a95387b2397c444c2a005e978" ns2:_="" ns3:_="">
    <xsd:import namespace="01fceb86-be59-4755-9138-08d251679d60"/>
    <xsd:import namespace="eaae580a-ac37-41aa-906d-085ccea5f9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ceb86-be59-4755-9138-08d251679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995c3ef-f0dd-4629-83c5-ef0ca6564a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ae580a-ac37-41aa-906d-085ccea5f9b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59a370b-db42-44c2-a162-4fcb0f508dd3}" ma:internalName="TaxCatchAll" ma:showField="CatchAllData" ma:web="eaae580a-ac37-41aa-906d-085ccea5f9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ae580a-ac37-41aa-906d-085ccea5f9b3" xsi:nil="true"/>
    <lcf76f155ced4ddcb4097134ff3c332f xmlns="01fceb86-be59-4755-9138-08d251679d6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289803-1D18-47DF-A208-58B291C1CE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ceb86-be59-4755-9138-08d251679d60"/>
    <ds:schemaRef ds:uri="eaae580a-ac37-41aa-906d-085ccea5f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http://purl.org/dc/terms/"/>
    <ds:schemaRef ds:uri="bc3286bb-8254-4970-8989-8d609edc2e6c"/>
    <ds:schemaRef ds:uri="http://schemas.microsoft.com/office/2006/documentManagement/types"/>
    <ds:schemaRef ds:uri="f900d95e-e19a-45eb-9a4f-5a83a77669f5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eaae580a-ac37-41aa-906d-085ccea5f9b3"/>
    <ds:schemaRef ds:uri="01fceb86-be59-4755-9138-08d251679d60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SCS2025 - PowerPoint Template[1]</Template>
  <TotalTime>0</TotalTime>
  <Words>2798</Words>
  <Application>Microsoft Office PowerPoint</Application>
  <PresentationFormat>Widescreen</PresentationFormat>
  <Paragraphs>337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44" baseType="lpstr">
      <vt:lpstr>等线</vt:lpstr>
      <vt:lpstr>Abadi</vt:lpstr>
      <vt:lpstr>Arial</vt:lpstr>
      <vt:lpstr>Calibri</vt:lpstr>
      <vt:lpstr>Consolas</vt:lpstr>
      <vt:lpstr>Oswald Medium</vt:lpstr>
      <vt:lpstr>Oswald SemiBold</vt:lpstr>
      <vt:lpstr>Posterama</vt:lpstr>
      <vt:lpstr>Posterama Text Black</vt:lpstr>
      <vt:lpstr>Posterama Text SemiBold</vt:lpstr>
      <vt:lpstr>Segoe Sans Display</vt:lpstr>
      <vt:lpstr>Segoe Sans Display Semibold</vt:lpstr>
      <vt:lpstr>Segoe UI</vt:lpstr>
      <vt:lpstr>Segoe UI Semibold</vt:lpstr>
      <vt:lpstr>Segoe UI Variable Display Semib</vt:lpstr>
      <vt:lpstr>Wingdings</vt:lpstr>
      <vt:lpstr>Office 主题​​</vt:lpstr>
      <vt:lpstr>Office Theme</vt:lpstr>
      <vt:lpstr>1_Microsoft AI Tour 16:9 Template Light</vt:lpstr>
      <vt:lpstr>WELCOME</vt:lpstr>
      <vt:lpstr>THANK YOU TO OUR SPONSORS</vt:lpstr>
      <vt:lpstr>PowerPoint Presentation</vt:lpstr>
      <vt:lpstr>Copilot Studio Extensibility</vt:lpstr>
      <vt:lpstr>Mats Necker</vt:lpstr>
      <vt:lpstr>Daniel Laskewitz</vt:lpstr>
      <vt:lpstr>Introduction</vt:lpstr>
      <vt:lpstr>Agenda</vt:lpstr>
      <vt:lpstr>Now onto the marketing stuff…</vt:lpstr>
      <vt:lpstr> Copilot Studio</vt:lpstr>
      <vt:lpstr>A range of tools for agent creation</vt:lpstr>
      <vt:lpstr>How does it all fit together?</vt:lpstr>
      <vt:lpstr>Instructions are key to success</vt:lpstr>
      <vt:lpstr>Deep reasoning</vt:lpstr>
      <vt:lpstr>Multi-agent orchestration</vt:lpstr>
      <vt:lpstr>Model Context Protocol</vt:lpstr>
      <vt:lpstr>Agent flows</vt:lpstr>
      <vt:lpstr>Models in Copilot Studio</vt:lpstr>
      <vt:lpstr>Bring your own model</vt:lpstr>
      <vt:lpstr>Analytics &amp; Insights </vt:lpstr>
      <vt:lpstr>Analytics &amp; Insights </vt:lpstr>
      <vt:lpstr>Analytics &amp; Insights </vt:lpstr>
      <vt:lpstr>Lab Instructions</vt:lpstr>
      <vt:lpstr>Lab 01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Rendell</dc:creator>
  <cp:keywords>SCS2022; South Coast Summit</cp:keywords>
  <cp:lastModifiedBy>Daniel Laskewitz</cp:lastModifiedBy>
  <cp:revision>2</cp:revision>
  <dcterms:created xsi:type="dcterms:W3CDTF">2025-10-11T10:44:32Z</dcterms:created>
  <dcterms:modified xsi:type="dcterms:W3CDTF">2025-10-17T12:27:31Z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0x010100CD91AD582865DC4FAE90A3B70C57AA05</vt:lpwstr>
  </property>
  <property fmtid="{D5CDD505-2E9C-101B-9397-08002B2CF9AE}" pid="3" name="MediaServiceImageTags">
    <vt:lpwstr/>
  </property>
</Properties>
</file>